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306" r:id="rId4"/>
    <p:sldId id="319" r:id="rId5"/>
    <p:sldId id="307" r:id="rId6"/>
    <p:sldId id="315" r:id="rId7"/>
    <p:sldId id="316" r:id="rId8"/>
    <p:sldId id="311" r:id="rId9"/>
    <p:sldId id="310" r:id="rId10"/>
    <p:sldId id="309" r:id="rId11"/>
    <p:sldId id="317" r:id="rId12"/>
    <p:sldId id="274" r:id="rId13"/>
    <p:sldId id="304" r:id="rId14"/>
    <p:sldId id="289" r:id="rId15"/>
  </p:sldIdLst>
  <p:sldSz cx="1080135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3" userDrawn="1">
          <p15:clr>
            <a:srgbClr val="A4A3A4"/>
          </p15:clr>
        </p15:guide>
        <p15:guide id="2" pos="6424" userDrawn="1">
          <p15:clr>
            <a:srgbClr val="A4A3A4"/>
          </p15:clr>
        </p15:guide>
        <p15:guide id="3" orient="horz" pos="640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2D75"/>
    <a:srgbClr val="F9CB9A"/>
    <a:srgbClr val="E6AA20"/>
    <a:srgbClr val="B6D7A8"/>
    <a:srgbClr val="F8F8F6"/>
    <a:srgbClr val="91C57B"/>
    <a:srgbClr val="FFE59A"/>
    <a:srgbClr val="D6A6BE"/>
    <a:srgbClr val="B4A7D5"/>
    <a:srgbClr val="CFE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0" autoAdjust="0"/>
    <p:restoredTop sz="87256" autoAdjust="0"/>
  </p:normalViewPr>
  <p:slideViewPr>
    <p:cSldViewPr snapToGrid="0" showGuides="1">
      <p:cViewPr varScale="1">
        <p:scale>
          <a:sx n="70" d="100"/>
          <a:sy n="70" d="100"/>
        </p:scale>
        <p:origin x="777" y="33"/>
      </p:cViewPr>
      <p:guideLst>
        <p:guide pos="363"/>
        <p:guide pos="6424"/>
        <p:guide orient="horz" pos="640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  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67B656B-6A1A-424E-8FFC-07EC269C2F98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6316ED0-967C-469C-AB18-97A94E1DA426}">
      <dgm:prSet phldrT="[Text]" custT="1"/>
      <dgm:spPr>
        <a:solidFill>
          <a:srgbClr val="452D75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7874E4BC-D7E4-421E-93C8-23C2C3C5EBC1}" type="par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821CA042-E457-437C-AE30-A00A5251C708}" type="sibTrans" cxnId="{A8E9E42F-D909-463B-8F3F-BF9B6137F789}">
      <dgm:prSet/>
      <dgm:spPr/>
      <dgm:t>
        <a:bodyPr/>
        <a:lstStyle/>
        <a:p>
          <a:endParaRPr lang="zh-CN" altLang="en-US"/>
        </a:p>
      </dgm:t>
    </dgm:pt>
    <dgm:pt modelId="{FF0E2C9E-1C95-472C-8E3B-7E70565D8A9D}">
      <dgm:prSet phldrT="[Text]" custT="1"/>
      <dgm:spPr>
        <a:solidFill>
          <a:srgbClr val="E6AA20"/>
        </a:solidFill>
      </dgm:spPr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12D0F6C7-935F-43CD-873D-79675CEC9631}" type="par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96F9C5B3-0EDE-4BE4-952E-5A19EAF299B9}" type="sibTrans" cxnId="{29AFD1D2-CBD3-4108-AA04-AA2AF99B4057}">
      <dgm:prSet/>
      <dgm:spPr/>
      <dgm:t>
        <a:bodyPr/>
        <a:lstStyle/>
        <a:p>
          <a:endParaRPr lang="zh-CN" altLang="en-US"/>
        </a:p>
      </dgm:t>
    </dgm:pt>
    <dgm:pt modelId="{74AD7F2C-DD1C-4C6A-84C3-1DED6094BB8A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B1C783A9-625D-4E45-868A-840296547467}" type="par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1E41C69B-E6EA-449B-B791-A8A5A1476168}" type="sibTrans" cxnId="{D303A4AF-C692-4488-A02C-F19F4242A070}">
      <dgm:prSet/>
      <dgm:spPr/>
      <dgm:t>
        <a:bodyPr/>
        <a:lstStyle/>
        <a:p>
          <a:endParaRPr lang="zh-CN" altLang="en-US"/>
        </a:p>
      </dgm:t>
    </dgm:pt>
    <dgm:pt modelId="{72CCCE06-F4EF-4BB5-BE7A-FF3D9FD749F8}">
      <dgm:prSet phldrT="[Text]" custT="1"/>
      <dgm:spPr/>
      <dgm:t>
        <a:bodyPr/>
        <a:lstStyle/>
        <a:p>
          <a:r>
            <a:rPr lang="en-US" altLang="zh-CN" sz="2400" b="1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dirty="0">
            <a:latin typeface="+mn-lt"/>
            <a:ea typeface="+mn-ea"/>
            <a:cs typeface="+mn-ea"/>
            <a:sym typeface="+mn-lt"/>
          </a:endParaRPr>
        </a:p>
      </dgm:t>
    </dgm:pt>
    <dgm:pt modelId="{65384F63-CE91-4994-874B-1BC32C573CB7}" type="par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2DA61AB7-0625-44A5-A276-CBDFD749C8F9}" type="sibTrans" cxnId="{761E072C-5CA5-4372-8E75-65716DBF87A6}">
      <dgm:prSet/>
      <dgm:spPr/>
      <dgm:t>
        <a:bodyPr/>
        <a:lstStyle/>
        <a:p>
          <a:endParaRPr lang="zh-CN" altLang="en-US"/>
        </a:p>
      </dgm:t>
    </dgm:pt>
    <dgm:pt modelId="{ED2A9AD6-9D01-4DB8-945D-2F086D173E02}" type="pres">
      <dgm:prSet presAssocID="{167B656B-6A1A-424E-8FFC-07EC269C2F98}" presName="Name0" presStyleCnt="0">
        <dgm:presLayoutVars>
          <dgm:dir/>
          <dgm:animLvl val="lvl"/>
          <dgm:resizeHandles val="exact"/>
        </dgm:presLayoutVars>
      </dgm:prSet>
      <dgm:spPr/>
    </dgm:pt>
    <dgm:pt modelId="{4B0D1CDB-FAC0-4904-8100-242DDE039710}" type="pres">
      <dgm:prSet presAssocID="{C6316ED0-967C-469C-AB18-97A94E1DA426}" presName="parTxOnly" presStyleLbl="node1" presStyleIdx="0" presStyleCnt="4" custScaleX="77725" custLinFactNeighborY="27398">
        <dgm:presLayoutVars>
          <dgm:chMax val="0"/>
          <dgm:chPref val="0"/>
          <dgm:bulletEnabled val="1"/>
        </dgm:presLayoutVars>
      </dgm:prSet>
      <dgm:spPr/>
    </dgm:pt>
    <dgm:pt modelId="{B5EB1DF7-D48B-4D2A-A1F4-F8EB53783854}" type="pres">
      <dgm:prSet presAssocID="{821CA042-E457-437C-AE30-A00A5251C708}" presName="parTxOnlySpace" presStyleCnt="0"/>
      <dgm:spPr/>
    </dgm:pt>
    <dgm:pt modelId="{CE3A3540-0782-4A47-BF0A-CD30BDA8D451}" type="pres">
      <dgm:prSet presAssocID="{FF0E2C9E-1C95-472C-8E3B-7E70565D8A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B59F68-956C-4BEF-9BF9-4372B0869035}" type="pres">
      <dgm:prSet presAssocID="{96F9C5B3-0EDE-4BE4-952E-5A19EAF299B9}" presName="parTxOnlySpace" presStyleCnt="0"/>
      <dgm:spPr/>
    </dgm:pt>
    <dgm:pt modelId="{F52698A2-2641-4794-9DAE-4666B0345F44}" type="pres">
      <dgm:prSet presAssocID="{74AD7F2C-DD1C-4C6A-84C3-1DED6094BB8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EB27BDE-45C4-4B1B-8851-46972973DE46}" type="pres">
      <dgm:prSet presAssocID="{1E41C69B-E6EA-449B-B791-A8A5A1476168}" presName="parTxOnlySpace" presStyleCnt="0"/>
      <dgm:spPr/>
    </dgm:pt>
    <dgm:pt modelId="{072D6425-0233-4B59-9B84-DDE9C9AF0663}" type="pres">
      <dgm:prSet presAssocID="{72CCCE06-F4EF-4BB5-BE7A-FF3D9FD749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F92A505-81F0-460A-9153-01C324E3DC4E}" type="presOf" srcId="{72CCCE06-F4EF-4BB5-BE7A-FF3D9FD749F8}" destId="{072D6425-0233-4B59-9B84-DDE9C9AF0663}" srcOrd="0" destOrd="0" presId="urn:microsoft.com/office/officeart/2005/8/layout/chevron1"/>
    <dgm:cxn modelId="{6A772C26-F805-487D-A674-C907AE61DCA4}" type="presOf" srcId="{167B656B-6A1A-424E-8FFC-07EC269C2F98}" destId="{ED2A9AD6-9D01-4DB8-945D-2F086D173E02}" srcOrd="0" destOrd="0" presId="urn:microsoft.com/office/officeart/2005/8/layout/chevron1"/>
    <dgm:cxn modelId="{761E072C-5CA5-4372-8E75-65716DBF87A6}" srcId="{167B656B-6A1A-424E-8FFC-07EC269C2F98}" destId="{72CCCE06-F4EF-4BB5-BE7A-FF3D9FD749F8}" srcOrd="3" destOrd="0" parTransId="{65384F63-CE91-4994-874B-1BC32C573CB7}" sibTransId="{2DA61AB7-0625-44A5-A276-CBDFD749C8F9}"/>
    <dgm:cxn modelId="{0FC7FB2C-EB6F-40D7-A3DF-170C3F106955}" type="presOf" srcId="{FF0E2C9E-1C95-472C-8E3B-7E70565D8A9D}" destId="{CE3A3540-0782-4A47-BF0A-CD30BDA8D451}" srcOrd="0" destOrd="0" presId="urn:microsoft.com/office/officeart/2005/8/layout/chevron1"/>
    <dgm:cxn modelId="{A8E9E42F-D909-463B-8F3F-BF9B6137F789}" srcId="{167B656B-6A1A-424E-8FFC-07EC269C2F98}" destId="{C6316ED0-967C-469C-AB18-97A94E1DA426}" srcOrd="0" destOrd="0" parTransId="{7874E4BC-D7E4-421E-93C8-23C2C3C5EBC1}" sibTransId="{821CA042-E457-437C-AE30-A00A5251C708}"/>
    <dgm:cxn modelId="{D303A4AF-C692-4488-A02C-F19F4242A070}" srcId="{167B656B-6A1A-424E-8FFC-07EC269C2F98}" destId="{74AD7F2C-DD1C-4C6A-84C3-1DED6094BB8A}" srcOrd="2" destOrd="0" parTransId="{B1C783A9-625D-4E45-868A-840296547467}" sibTransId="{1E41C69B-E6EA-449B-B791-A8A5A1476168}"/>
    <dgm:cxn modelId="{8E9FD3CE-A7D4-4E8A-9A6C-DEBFE2A21E23}" type="presOf" srcId="{C6316ED0-967C-469C-AB18-97A94E1DA426}" destId="{4B0D1CDB-FAC0-4904-8100-242DDE039710}" srcOrd="0" destOrd="0" presId="urn:microsoft.com/office/officeart/2005/8/layout/chevron1"/>
    <dgm:cxn modelId="{29AFD1D2-CBD3-4108-AA04-AA2AF99B4057}" srcId="{167B656B-6A1A-424E-8FFC-07EC269C2F98}" destId="{FF0E2C9E-1C95-472C-8E3B-7E70565D8A9D}" srcOrd="1" destOrd="0" parTransId="{12D0F6C7-935F-43CD-873D-79675CEC9631}" sibTransId="{96F9C5B3-0EDE-4BE4-952E-5A19EAF299B9}"/>
    <dgm:cxn modelId="{31F30CDE-C6E3-413C-8955-BC9DA17BB10B}" type="presOf" srcId="{74AD7F2C-DD1C-4C6A-84C3-1DED6094BB8A}" destId="{F52698A2-2641-4794-9DAE-4666B0345F44}" srcOrd="0" destOrd="0" presId="urn:microsoft.com/office/officeart/2005/8/layout/chevron1"/>
    <dgm:cxn modelId="{4724724F-EA4F-4AAA-B44C-D63E096EB111}" type="presParOf" srcId="{ED2A9AD6-9D01-4DB8-945D-2F086D173E02}" destId="{4B0D1CDB-FAC0-4904-8100-242DDE039710}" srcOrd="0" destOrd="0" presId="urn:microsoft.com/office/officeart/2005/8/layout/chevron1"/>
    <dgm:cxn modelId="{B721EE41-2071-40E2-8A29-D018653BBD4E}" type="presParOf" srcId="{ED2A9AD6-9D01-4DB8-945D-2F086D173E02}" destId="{B5EB1DF7-D48B-4D2A-A1F4-F8EB53783854}" srcOrd="1" destOrd="0" presId="urn:microsoft.com/office/officeart/2005/8/layout/chevron1"/>
    <dgm:cxn modelId="{1A42073E-51FA-46A5-B452-DA440361A2B9}" type="presParOf" srcId="{ED2A9AD6-9D01-4DB8-945D-2F086D173E02}" destId="{CE3A3540-0782-4A47-BF0A-CD30BDA8D451}" srcOrd="2" destOrd="0" presId="urn:microsoft.com/office/officeart/2005/8/layout/chevron1"/>
    <dgm:cxn modelId="{FE9F5DEF-A39E-4E8D-AA32-485EBD1A5C53}" type="presParOf" srcId="{ED2A9AD6-9D01-4DB8-945D-2F086D173E02}" destId="{95B59F68-956C-4BEF-9BF9-4372B0869035}" srcOrd="3" destOrd="0" presId="urn:microsoft.com/office/officeart/2005/8/layout/chevron1"/>
    <dgm:cxn modelId="{6C854AE7-3AB4-401F-9182-405F832ECCCA}" type="presParOf" srcId="{ED2A9AD6-9D01-4DB8-945D-2F086D173E02}" destId="{F52698A2-2641-4794-9DAE-4666B0345F44}" srcOrd="4" destOrd="0" presId="urn:microsoft.com/office/officeart/2005/8/layout/chevron1"/>
    <dgm:cxn modelId="{AE3A2C3A-15CC-498A-A2CA-3CAA5F7A923C}" type="presParOf" srcId="{ED2A9AD6-9D01-4DB8-945D-2F086D173E02}" destId="{4EB27BDE-45C4-4B1B-8851-46972973DE46}" srcOrd="5" destOrd="0" presId="urn:microsoft.com/office/officeart/2005/8/layout/chevron1"/>
    <dgm:cxn modelId="{8009249C-EB8C-44F4-AF0C-1710BF679FE1}" type="presParOf" srcId="{ED2A9AD6-9D01-4DB8-945D-2F086D173E02}" destId="{072D6425-0233-4B59-9B84-DDE9C9AF066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  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D1CDB-FAC0-4904-8100-242DDE039710}">
      <dsp:nvSpPr>
        <dsp:cNvPr id="0" name=""/>
        <dsp:cNvSpPr/>
      </dsp:nvSpPr>
      <dsp:spPr bwMode="white">
        <a:xfrm>
          <a:off x="6521" y="0"/>
          <a:ext cx="1765221" cy="419451"/>
        </a:xfrm>
        <a:prstGeom prst="chevron">
          <a:avLst/>
        </a:prstGeom>
        <a:solidFill>
          <a:srgbClr val="452D7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Intro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6247" y="0"/>
        <a:ext cx="1345770" cy="419451"/>
      </dsp:txXfrm>
    </dsp:sp>
    <dsp:sp modelId="{CE3A3540-0782-4A47-BF0A-CD30BDA8D451}">
      <dsp:nvSpPr>
        <dsp:cNvPr id="0" name=""/>
        <dsp:cNvSpPr/>
      </dsp:nvSpPr>
      <dsp:spPr bwMode="white">
        <a:xfrm>
          <a:off x="1544632" y="0"/>
          <a:ext cx="2271112" cy="419451"/>
        </a:xfrm>
        <a:prstGeom prst="chevron">
          <a:avLst/>
        </a:prstGeom>
        <a:solidFill>
          <a:srgbClr val="E6AA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Method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54358" y="0"/>
        <a:ext cx="1851661" cy="419451"/>
      </dsp:txXfrm>
    </dsp:sp>
    <dsp:sp modelId="{F52698A2-2641-4794-9DAE-4666B0345F44}">
      <dsp:nvSpPr>
        <dsp:cNvPr id="0" name=""/>
        <dsp:cNvSpPr/>
      </dsp:nvSpPr>
      <dsp:spPr bwMode="white">
        <a:xfrm>
          <a:off x="3588633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Setting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798359" y="0"/>
        <a:ext cx="1851661" cy="419451"/>
      </dsp:txXfrm>
    </dsp:sp>
    <dsp:sp modelId="{072D6425-0233-4B59-9B84-DDE9C9AF0663}">
      <dsp:nvSpPr>
        <dsp:cNvPr id="0" name=""/>
        <dsp:cNvSpPr/>
      </dsp:nvSpPr>
      <dsp:spPr bwMode="white">
        <a:xfrm>
          <a:off x="5632634" y="0"/>
          <a:ext cx="2271112" cy="4194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+mn-lt"/>
              <a:ea typeface="+mn-ea"/>
              <a:cs typeface="+mn-ea"/>
              <a:sym typeface="+mn-lt"/>
            </a:rPr>
            <a:t>Results</a:t>
          </a:r>
          <a:endParaRPr lang="zh-CN" altLang="en-US" sz="24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842360" y="0"/>
        <a:ext cx="1851661" cy="4194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A3C73-CBED-4984-AA4A-7D3F0338B2C7}" type="datetimeFigureOut">
              <a:rPr lang="zh-CN" altLang="en-US" smtClean="0"/>
              <a:t>2025/7/20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8538" y="1143000"/>
            <a:ext cx="4860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E0145-FF33-4F8E-A5B3-01747D2903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F4BC-8A21-FC1A-F3F3-E93F47C24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2227519-55AA-6F39-BC27-469747A5F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4160281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D0F32-BB0D-461D-4D92-45A0FEDD8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8568DF-572B-E230-17F3-C762B9459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4107931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9654E-9DC1-80B3-D26A-D5313888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F92C2CA-2814-855C-255C-0D97EAE19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1629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3A1EA-EA3E-C962-6C76-16E56AEA5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8D7013F-69C8-3464-8E7D-FD038414D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1811344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F18D9-82BA-CF50-CF6D-DD61E6ACF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197569D-145B-E8D2-382C-B26EB7AD3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682396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3DE8D-8A5E-0CE4-7B06-653A41AA8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049FC4-0A84-A149-F3A0-BD6DAAD1E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835246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8AB01-E8D6-8A87-5B93-7407C1F3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8990C6A-F9CD-D04F-5661-82065E614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966891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D2C40-08BB-8601-64A4-205E73982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2606BA2-2115-D087-8BF7-83C631631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959286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38789-0705-E973-0823-3EDC662C4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340B01C-9814-C395-8D0B-07736D6E6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3674146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F268B-A6C8-5182-75BE-8E9C48BDA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7F85784-4FE2-5232-3C23-2B8B3BD8D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403345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4A2D6-84F8-FC38-E7A6-43C5C6A93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BF8A02D-2CDB-3422-6BFA-1F99B6EEF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1546959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519A1-35F1-08A0-920E-648E2D5C9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0C68D7-74AF-4A72-F1FA-14C7E4056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399608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10101" y="2130426"/>
            <a:ext cx="9181148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0203" y="3886200"/>
            <a:ext cx="7560945" cy="1752600"/>
          </a:xfrm>
        </p:spPr>
        <p:txBody>
          <a:bodyPr/>
          <a:lstStyle>
            <a:lvl1pPr marL="0" lv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6BB0258-A7B5-4DFB-AF00-62A5951FF01B}" type="datetime1">
              <a:rPr lang="zh-CN" altLang="en-US"/>
              <a:t>2025/7/20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ABEF1AD-B771-4502-9D54-17DE02D9F4E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6F03D97-0389-46BF-80CD-C20EF661751A}" type="datetime1">
              <a:rPr lang="zh-CN" altLang="en-US"/>
              <a:t>2025/7/20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E7108CD-9305-4B41-825B-227F8E345E9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/>
          </p:nvPr>
        </p:nvSpPr>
        <p:spPr>
          <a:xfrm>
            <a:off x="7830979" y="274639"/>
            <a:ext cx="2430304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>
          <a:xfrm>
            <a:off x="540067" y="274639"/>
            <a:ext cx="711088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D337CC9-F820-409E-983A-B53622D7EFF6}" type="datetime1">
              <a:rPr lang="zh-CN" altLang="en-US"/>
              <a:t>2025/7/20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9F2EE1-0738-4923-9AE1-948F05A463A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B789A23-E326-485E-A2EB-80BD51EC093E}" type="datetime1">
              <a:rPr lang="zh-CN" altLang="en-US"/>
              <a:t>2025/7/20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5BEF697-2AB1-4059-8A95-66A9E51F442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3232" y="4406901"/>
            <a:ext cx="9181148" cy="1362075"/>
          </a:xfrm>
        </p:spPr>
        <p:txBody>
          <a:bodyPr anchor="t"/>
          <a:lstStyle>
            <a:lvl1pPr lvl="0" algn="l">
              <a:defRPr sz="4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53232" y="2906713"/>
            <a:ext cx="9181148" cy="1500187"/>
          </a:xfrm>
        </p:spPr>
        <p:txBody>
          <a:bodyPr anchor="b"/>
          <a:lstStyle>
            <a:lvl1pPr marL="0" lv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0DE49CE-7E7B-44AB-B8DB-7321013B6422}" type="datetime1">
              <a:rPr lang="zh-CN" altLang="en-US"/>
              <a:t>2025/7/20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0E07340-D666-4987-8FD3-8A39352E04E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68" y="1600201"/>
            <a:ext cx="4770596" cy="4525963"/>
          </a:xfrm>
        </p:spPr>
        <p:txBody>
          <a:bodyPr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  <a:lvl6pPr lvl="5">
              <a:defRPr sz="1800"/>
            </a:lvl6pPr>
            <a:lvl7pPr lvl="6">
              <a:defRPr sz="1800"/>
            </a:lvl7pPr>
            <a:lvl8pPr lvl="7">
              <a:defRPr sz="1800"/>
            </a:lvl8pPr>
            <a:lvl9pPr lvl="8"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5490686" y="1600201"/>
            <a:ext cx="4770596" cy="4525963"/>
          </a:xfrm>
        </p:spPr>
        <p:txBody>
          <a:bodyPr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  <a:lvl6pPr lvl="5">
              <a:defRPr sz="1800"/>
            </a:lvl6pPr>
            <a:lvl7pPr lvl="6">
              <a:defRPr sz="1800"/>
            </a:lvl7pPr>
            <a:lvl8pPr lvl="7">
              <a:defRPr sz="1800"/>
            </a:lvl8pPr>
            <a:lvl9pPr lvl="8"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9394ED6-36C3-464F-A43D-E033CDB96D36}" type="datetime1">
              <a:rPr lang="zh-CN" altLang="en-US"/>
              <a:t>2025/7/20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868A5AB-C5D8-4B47-949C-761D85D3B1A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vl="0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40068" y="1535113"/>
            <a:ext cx="4772472" cy="63976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540068" y="2174875"/>
            <a:ext cx="4772472" cy="3951288"/>
          </a:xfrm>
        </p:spPr>
        <p:txBody>
          <a:bodyPr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  <a:lvl6pPr lvl="5">
              <a:defRPr sz="1600"/>
            </a:lvl6pPr>
            <a:lvl7pPr lvl="6">
              <a:defRPr sz="1600"/>
            </a:lvl7pPr>
            <a:lvl8pPr lvl="7">
              <a:defRPr sz="1600"/>
            </a:lvl8pPr>
            <a:lvl9pPr lvl="8"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3"/>
          </p:nvPr>
        </p:nvSpPr>
        <p:spPr>
          <a:xfrm>
            <a:off x="5486936" y="1535113"/>
            <a:ext cx="4774347" cy="63976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4"/>
          </p:nvPr>
        </p:nvSpPr>
        <p:spPr>
          <a:xfrm>
            <a:off x="5486936" y="2174875"/>
            <a:ext cx="4774347" cy="3951288"/>
          </a:xfrm>
        </p:spPr>
        <p:txBody>
          <a:bodyPr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  <a:lvl6pPr lvl="5">
              <a:defRPr sz="1600"/>
            </a:lvl6pPr>
            <a:lvl7pPr lvl="6">
              <a:defRPr sz="1600"/>
            </a:lvl7pPr>
            <a:lvl8pPr lvl="7">
              <a:defRPr sz="1600"/>
            </a:lvl8pPr>
            <a:lvl9pPr lvl="8"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83683AC-B7A8-4B28-BEB7-F91631A26355}" type="datetime1">
              <a:rPr lang="zh-CN" altLang="en-US"/>
              <a:t>2025/7/20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9F537B0-A25F-433B-96F1-44EF75A7E94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03AEBB6-7CBC-4F2C-B7E4-B58F7C1DCDA8}" type="datetime1">
              <a:rPr lang="zh-CN" altLang="en-US"/>
              <a:t>2025/7/20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29B630F-5FE0-4894-BC33-CA40BF858FED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6" name="矩形 3"/>
          <p:cNvSpPr/>
          <p:nvPr userDrawn="1"/>
        </p:nvSpPr>
        <p:spPr>
          <a:xfrm>
            <a:off x="0" y="501357"/>
            <a:ext cx="10801350" cy="475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66107" y="0"/>
            <a:ext cx="2736379" cy="481537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4"/>
          <p:cNvSpPr/>
          <p:nvPr userDrawn="1"/>
        </p:nvSpPr>
        <p:spPr>
          <a:xfrm>
            <a:off x="1588" y="6696744"/>
            <a:ext cx="10801350" cy="1886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r"/>
            <a:endParaRPr lang="zh-CN" altLang="en-US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33A7006-3C00-4F45-B200-0217B37F5B99}" type="datetime1">
              <a:rPr lang="zh-CN" altLang="en-US"/>
              <a:t>2025/7/20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8F03E45-AFD1-4465-85C7-9378F1BC4FB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68" y="273050"/>
            <a:ext cx="3553570" cy="1162050"/>
          </a:xfrm>
        </p:spPr>
        <p:txBody>
          <a:bodyPr anchor="b"/>
          <a:lstStyle>
            <a:lvl1pPr lvl="0"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23028" y="273051"/>
            <a:ext cx="6038255" cy="5853113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540068" y="1435101"/>
            <a:ext cx="3553570" cy="4691063"/>
          </a:xfrm>
        </p:spPr>
        <p:txBody>
          <a:bodyPr/>
          <a:lstStyle>
            <a:lvl1pPr marL="0" lvl="0" indent="0">
              <a:buNone/>
              <a:defRPr sz="1400"/>
            </a:lvl1pPr>
            <a:lvl2pPr marL="457200" lvl="1" indent="0">
              <a:buNone/>
              <a:defRPr sz="1200"/>
            </a:lvl2pPr>
            <a:lvl3pPr marL="914400" lvl="2" indent="0">
              <a:buNone/>
              <a:defRPr sz="1000"/>
            </a:lvl3pPr>
            <a:lvl4pPr marL="1371600" lvl="3" indent="0">
              <a:buNone/>
              <a:defRPr sz="900"/>
            </a:lvl4pPr>
            <a:lvl5pPr marL="1828800" lvl="4" indent="0">
              <a:buNone/>
              <a:defRPr sz="900"/>
            </a:lvl5pPr>
            <a:lvl6pPr marL="2286000" lvl="5" indent="0">
              <a:buNone/>
              <a:defRPr sz="900"/>
            </a:lvl6pPr>
            <a:lvl7pPr marL="2743200" lvl="6" indent="0">
              <a:buNone/>
              <a:defRPr sz="900"/>
            </a:lvl7pPr>
            <a:lvl8pPr marL="3200400" lvl="7" indent="0">
              <a:buNone/>
              <a:defRPr sz="900"/>
            </a:lvl8pPr>
            <a:lvl9pPr marL="3657600" lvl="8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996D2A3-795E-43ED-B7CD-88AA011A7E7B}" type="datetime1">
              <a:rPr lang="zh-CN" altLang="en-US"/>
              <a:t>2025/7/20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8E24E80-8858-411D-B8BE-D10CD6B8607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7140" y="4800600"/>
            <a:ext cx="6480810" cy="566738"/>
          </a:xfrm>
        </p:spPr>
        <p:txBody>
          <a:bodyPr anchor="b"/>
          <a:lstStyle>
            <a:lvl1pPr lvl="0"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117140" y="612775"/>
            <a:ext cx="6480810" cy="4114800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2117140" y="5367338"/>
            <a:ext cx="6480810" cy="804862"/>
          </a:xfrm>
        </p:spPr>
        <p:txBody>
          <a:bodyPr/>
          <a:lstStyle>
            <a:lvl1pPr marL="0" lvl="0" indent="0">
              <a:buNone/>
              <a:defRPr sz="1400"/>
            </a:lvl1pPr>
            <a:lvl2pPr marL="457200" lvl="1" indent="0">
              <a:buNone/>
              <a:defRPr sz="1200"/>
            </a:lvl2pPr>
            <a:lvl3pPr marL="914400" lvl="2" indent="0">
              <a:buNone/>
              <a:defRPr sz="1000"/>
            </a:lvl3pPr>
            <a:lvl4pPr marL="1371600" lvl="3" indent="0">
              <a:buNone/>
              <a:defRPr sz="900"/>
            </a:lvl4pPr>
            <a:lvl5pPr marL="1828800" lvl="4" indent="0">
              <a:buNone/>
              <a:defRPr sz="900"/>
            </a:lvl5pPr>
            <a:lvl6pPr marL="2286000" lvl="5" indent="0">
              <a:buNone/>
              <a:defRPr sz="900"/>
            </a:lvl6pPr>
            <a:lvl7pPr marL="2743200" lvl="6" indent="0">
              <a:buNone/>
              <a:defRPr sz="900"/>
            </a:lvl7pPr>
            <a:lvl8pPr marL="3200400" lvl="7" indent="0">
              <a:buNone/>
              <a:defRPr sz="900"/>
            </a:lvl8pPr>
            <a:lvl9pPr marL="3657600" lvl="8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884EED9-626D-4824-A5D3-9BE1BC7A12D6}" type="datetime1">
              <a:rPr lang="zh-CN" altLang="en-US"/>
              <a:t>2025/7/20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BB273DA-C8E1-432B-9204-F1C1F209E6D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40068" y="274638"/>
            <a:ext cx="9721215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40068" y="1600201"/>
            <a:ext cx="9721215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540068" y="6356351"/>
            <a:ext cx="2520315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A595B-B6C4-40F3-8BC8-B2A07CF66FA0}" type="datetime1">
              <a:rPr lang="zh-CN" altLang="en-US"/>
              <a:t>2025/7/20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3690461" y="6356351"/>
            <a:ext cx="3420428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7740968" y="6356351"/>
            <a:ext cx="2520315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AC572-D380-449C-82D4-54CC0D385371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lvl="0" algn="ctr" defTabSz="914400"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1pPr>
    </p:titleStyle>
    <p:bodyStyle>
      <a:lvl1pPr marL="342900" lvl="0" indent="-342900" algn="l" defTabSz="914400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1pPr>
      <a:lvl2pPr marL="742950" lvl="1" indent="-285750" algn="l" defTabSz="914400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2pPr>
      <a:lvl3pPr marL="1143000" lvl="2" indent="-228600" algn="l" defTabSz="914400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3pPr>
      <a:lvl4pPr marL="1600200" lvl="3" indent="-228600" algn="l" defTabSz="914400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4pPr>
      <a:lvl5pPr marL="2057400" lvl="4" indent="-228600" algn="l" defTabSz="914400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5pPr>
      <a:lvl6pPr marL="2514600" lvl="5" indent="-228600" algn="l" defTabSz="91440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6pPr>
      <a:lvl7pPr marL="2971800" lvl="6" indent="-228600" algn="l" defTabSz="91440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7pPr>
      <a:lvl8pPr marL="3429000" lvl="7" indent="-228600" algn="l" defTabSz="91440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8pPr>
      <a:lvl9pPr marL="3886200" lvl="8" indent="-228600" algn="l" defTabSz="91440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1pPr>
      <a:lvl2pPr marL="457200" lvl="1" algn="l" defTabSz="914400">
        <a:defRPr sz="1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2pPr>
      <a:lvl3pPr marL="914400" lvl="2" algn="l" defTabSz="914400">
        <a:defRPr sz="1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3pPr>
      <a:lvl4pPr marL="1371600" lvl="3" algn="l" defTabSz="914400">
        <a:defRPr sz="1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4pPr>
      <a:lvl5pPr marL="1828800" lvl="4" algn="l" defTabSz="914400">
        <a:defRPr sz="1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5pPr>
      <a:lvl6pPr marL="2286000" lvl="5" algn="l" defTabSz="914400">
        <a:defRPr sz="1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6pPr>
      <a:lvl7pPr marL="2743200" lvl="6" algn="l" defTabSz="914400">
        <a:defRPr sz="1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7pPr>
      <a:lvl8pPr marL="3200400" lvl="7" algn="l" defTabSz="914400">
        <a:defRPr sz="1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8pPr>
      <a:lvl9pPr marL="3657600" lvl="8" algn="l" defTabSz="914400">
        <a:defRPr sz="1800" kern="1200">
          <a:solidFill>
            <a:schemeClr val="tx1"/>
          </a:solidFill>
          <a:latin typeface="Calibri" panose="020F0502020204030204"/>
          <a:ea typeface="微软雅黑" panose="020B0503020204020204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31.png"/><Relationship Id="rId5" Type="http://schemas.openxmlformats.org/officeDocument/2006/relationships/diagramQuickStyle" Target="../diagrams/quickStyle10.xml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diagramLayout" Target="../diagrams/layout10.xml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notesSlide" Target="../notesSlides/notesSlide12.xml"/><Relationship Id="rId3" Type="http://schemas.openxmlformats.org/officeDocument/2006/relationships/tags" Target="../tags/tag23.xml"/><Relationship Id="rId21" Type="http://schemas.openxmlformats.org/officeDocument/2006/relationships/diagramQuickStyle" Target="../diagrams/quickStyle11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slideLayout" Target="../slideLayouts/slideLayout6.xml"/><Relationship Id="rId2" Type="http://schemas.openxmlformats.org/officeDocument/2006/relationships/tags" Target="../tags/tag22.xml"/><Relationship Id="rId16" Type="http://schemas.openxmlformats.org/officeDocument/2006/relationships/tags" Target="../tags/tag36.xml"/><Relationship Id="rId20" Type="http://schemas.openxmlformats.org/officeDocument/2006/relationships/diagramLayout" Target="../diagrams/layout11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23" Type="http://schemas.microsoft.com/office/2007/relationships/diagramDrawing" Target="../diagrams/drawing11.xml"/><Relationship Id="rId10" Type="http://schemas.openxmlformats.org/officeDocument/2006/relationships/tags" Target="../tags/tag30.xml"/><Relationship Id="rId19" Type="http://schemas.openxmlformats.org/officeDocument/2006/relationships/diagramData" Target="../diagrams/data11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2" Type="http://schemas.openxmlformats.org/officeDocument/2006/relationships/diagramColors" Target="../diagrams/colors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5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31.png"/><Relationship Id="rId5" Type="http://schemas.openxmlformats.org/officeDocument/2006/relationships/diagramQuickStyle" Target="../diagrams/quickStyle12.xml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microsoft.com/office/2007/relationships/diagramDrawing" Target="../diagrams/drawing2.xml"/><Relationship Id="rId3" Type="http://schemas.openxmlformats.org/officeDocument/2006/relationships/tags" Target="../tags/tag4.xml"/><Relationship Id="rId21" Type="http://schemas.openxmlformats.org/officeDocument/2006/relationships/notesSlide" Target="../notesSlides/notesSlide3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diagramColors" Target="../diagrams/colors2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diagramQuickStyle" Target="../diagrams/quickStyle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diagramLayout" Target="../diagrams/layout2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-1" y="3430345"/>
            <a:ext cx="10801349" cy="1054217"/>
          </a:xfrm>
          <a:prstGeom prst="rect">
            <a:avLst/>
          </a:prstGeom>
          <a:noFill/>
        </p:spPr>
        <p:txBody>
          <a:bodyPr vert="horz" lIns="91440" tIns="45720" rIns="91440" bIns="45720" anchor="b">
            <a:normAutofit/>
          </a:bodyPr>
          <a:lstStyle>
            <a:lvl1pPr lvl="0" algn="ctr">
              <a:lnSpc>
                <a:spcPct val="90000"/>
              </a:lnSpc>
              <a:spcBef>
                <a:spcPct val="0"/>
              </a:spcBef>
              <a:buNone/>
              <a:defRPr sz="2000" b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2400" dirty="0">
                <a:latin typeface="Helvetica Neue"/>
                <a:ea typeface="Segoe UI Black" panose="020B0A02040204020203" pitchFamily="34" charset="0"/>
                <a:cs typeface="Arial" panose="020B0604020202020204" pitchFamily="34" charset="0"/>
              </a:rPr>
              <a:t>A Comparative Study of Hybrid Image and Visual Anagram Generation: </a:t>
            </a:r>
          </a:p>
          <a:p>
            <a:r>
              <a:rPr lang="en-US" altLang="zh-CN" sz="2400" dirty="0">
                <a:latin typeface="Helvetica Neue"/>
                <a:ea typeface="Segoe UI Black" panose="020B0A02040204020203" pitchFamily="34" charset="0"/>
                <a:cs typeface="Arial" panose="020B0604020202020204" pitchFamily="34" charset="0"/>
              </a:rPr>
              <a:t>Traditional Methods vs. Diffusion Models</a:t>
            </a:r>
          </a:p>
        </p:txBody>
      </p:sp>
      <p:cxnSp>
        <p:nvCxnSpPr>
          <p:cNvPr id="9" name="Straight Connector 5"/>
          <p:cNvCxnSpPr/>
          <p:nvPr/>
        </p:nvCxnSpPr>
        <p:spPr>
          <a:xfrm>
            <a:off x="703722" y="5489124"/>
            <a:ext cx="9525000" cy="0"/>
          </a:xfrm>
          <a:prstGeom prst="line">
            <a:avLst/>
          </a:prstGeom>
          <a:ln w="9525">
            <a:solidFill>
              <a:srgbClr val="002060"/>
            </a:solidFill>
            <a:prstDash val="solid"/>
          </a:ln>
        </p:spPr>
      </p:cxnSp>
      <p:pic>
        <p:nvPicPr>
          <p:cNvPr id="10" name="图片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657181" y="5643668"/>
            <a:ext cx="1486987" cy="115633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319680"/>
            <a:ext cx="10801350" cy="2714079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/>
          <p:nvPr/>
        </p:nvSpPr>
        <p:spPr>
          <a:xfrm>
            <a:off x="-156125" y="4368358"/>
            <a:ext cx="10801349" cy="1427082"/>
          </a:xfrm>
          <a:prstGeom prst="rect">
            <a:avLst/>
          </a:prstGeom>
          <a:noFill/>
        </p:spPr>
        <p:txBody>
          <a:bodyPr vert="horz" lIns="91440" tIns="45720" rIns="91440" bIns="45720" anchor="b">
            <a:normAutofit/>
          </a:bodyPr>
          <a:lstStyle>
            <a:lvl1pPr lvl="0" algn="ctr">
              <a:lnSpc>
                <a:spcPct val="90000"/>
              </a:lnSpc>
              <a:spcBef>
                <a:spcPct val="0"/>
              </a:spcBef>
              <a:buNone/>
              <a:defRPr sz="2000" b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sz="1400" b="0" dirty="0">
                <a:latin typeface="Helvetica Neue"/>
                <a:ea typeface="Segoe UI Black" panose="020B0A02040204020203" pitchFamily="34" charset="0"/>
                <a:cs typeface="Arial" panose="020B0604020202020204" pitchFamily="34" charset="0"/>
              </a:rPr>
              <a:t>Siqi Yao  </a:t>
            </a:r>
          </a:p>
          <a:p>
            <a:pPr>
              <a:lnSpc>
                <a:spcPct val="170000"/>
              </a:lnSpc>
            </a:pPr>
            <a:r>
              <a:rPr lang="en-US" altLang="zh-CN" sz="1600" b="0" dirty="0">
                <a:latin typeface="Helvetica Neue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70000"/>
              </a:lnSpc>
            </a:pPr>
            <a:endParaRPr lang="en-US" altLang="zh-CN" sz="1600" b="0" dirty="0">
              <a:latin typeface="Helvetica Neue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E3720-B342-6C8E-D02B-070566F55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FAB184-1F35-DB7C-633B-884F34CC6D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10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9583869-BE68-A15F-8B66-E2FF6A7E9E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7861969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1">
            <a:extLst>
              <a:ext uri="{FF2B5EF4-FFF2-40B4-BE49-F238E27FC236}">
                <a16:creationId xmlns:a16="http://schemas.microsoft.com/office/drawing/2014/main" id="{ED1E3383-9176-2C96-F289-203958854547}"/>
              </a:ext>
            </a:extLst>
          </p:cNvPr>
          <p:cNvSpPr txBox="1"/>
          <p:nvPr/>
        </p:nvSpPr>
        <p:spPr>
          <a:xfrm>
            <a:off x="2894137" y="639005"/>
            <a:ext cx="501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Visual Anagram: Diffusion Model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45181B-D639-F881-AF43-4CE6731C51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7030" y="4584025"/>
            <a:ext cx="4414248" cy="17723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EC6C18-00FC-99D0-7DEB-D0177011EA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3839" y="1231944"/>
            <a:ext cx="7653671" cy="322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6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ABC2C-610E-D42C-193E-B739211D2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326A3F-8818-9939-CE9B-324FA8F9E2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11</a:t>
            </a:fld>
            <a:endParaRPr lang="zh-CN" alt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0D053D6-6CC2-3FF5-AA3A-43A2997BEE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1472332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1">
            <a:extLst>
              <a:ext uri="{FF2B5EF4-FFF2-40B4-BE49-F238E27FC236}">
                <a16:creationId xmlns:a16="http://schemas.microsoft.com/office/drawing/2014/main" id="{38FF81C5-9BC6-6557-2541-7A328E5451C0}"/>
              </a:ext>
            </a:extLst>
          </p:cNvPr>
          <p:cNvSpPr txBox="1"/>
          <p:nvPr/>
        </p:nvSpPr>
        <p:spPr>
          <a:xfrm>
            <a:off x="3356951" y="757485"/>
            <a:ext cx="4087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Results of Diffusion Model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078ED4-976A-7CC1-FD5B-899D570DB2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3" y="1779478"/>
            <a:ext cx="1596102" cy="15961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E61DB3-9AA8-3311-E06B-9491B29844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54" y="1779478"/>
            <a:ext cx="1596102" cy="15961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E74799-8DFB-D5AF-7C1A-E5816AA5CC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055" y="1779478"/>
            <a:ext cx="1596102" cy="15961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BF4D252-1819-6829-6E7F-2B7243323C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57" y="1779478"/>
            <a:ext cx="1596102" cy="15961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1EEB434-AD66-37E9-A3E3-65D6B6985F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3" y="3699463"/>
            <a:ext cx="1596102" cy="159610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F5CD58E-1111-6216-1936-01BDAEAD1E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54" y="3699463"/>
            <a:ext cx="1596102" cy="159610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F378767-C102-1FF8-E794-D83DA49435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291" y="3699463"/>
            <a:ext cx="1596102" cy="159610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8FD75DC-5138-B290-3CB5-1C24DB0BA7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055" y="3699463"/>
            <a:ext cx="1596102" cy="159610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47C9DA5-6844-694E-AF15-B34994E1612E}"/>
              </a:ext>
            </a:extLst>
          </p:cNvPr>
          <p:cNvSpPr txBox="1"/>
          <p:nvPr/>
        </p:nvSpPr>
        <p:spPr>
          <a:xfrm>
            <a:off x="7283892" y="1779478"/>
            <a:ext cx="37297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/>
              </a:rPr>
              <a:t>Advantages:</a:t>
            </a:r>
          </a:p>
          <a:p>
            <a:r>
              <a:rPr lang="en-US" altLang="zh-CN" dirty="0">
                <a:latin typeface="Helvetica Neue"/>
              </a:rPr>
              <a:t>• Strong automation capability.</a:t>
            </a:r>
          </a:p>
          <a:p>
            <a:r>
              <a:rPr lang="en-US" altLang="zh-CN" dirty="0">
                <a:latin typeface="Helvetica Neue"/>
              </a:rPr>
              <a:t>• Flexible semantic control.</a:t>
            </a:r>
          </a:p>
          <a:p>
            <a:r>
              <a:rPr lang="en-US" altLang="zh-CN" dirty="0">
                <a:latin typeface="Helvetica Neue"/>
              </a:rPr>
              <a:t>• Natural structural fusion. </a:t>
            </a:r>
          </a:p>
          <a:p>
            <a:r>
              <a:rPr lang="en-US" altLang="zh-CN" dirty="0">
                <a:latin typeface="Helvetica Neue"/>
              </a:rPr>
              <a:t>• High scalability.</a:t>
            </a:r>
            <a:endParaRPr lang="zh-CN" altLang="en-US" dirty="0">
              <a:latin typeface="Helvetica Neue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6E7848C-1ABD-44C2-347F-DEEDDAFBB250}"/>
              </a:ext>
            </a:extLst>
          </p:cNvPr>
          <p:cNvSpPr txBox="1"/>
          <p:nvPr/>
        </p:nvSpPr>
        <p:spPr>
          <a:xfrm>
            <a:off x="7283893" y="3804071"/>
            <a:ext cx="3729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/>
              </a:rPr>
              <a:t>Limitations: 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Helvetica Neue"/>
              </a:rPr>
              <a:t>• Prompt imbalance.</a:t>
            </a:r>
          </a:p>
          <a:p>
            <a:r>
              <a:rPr lang="en-US" altLang="zh-CN" dirty="0">
                <a:latin typeface="Helvetica Neue"/>
              </a:rPr>
              <a:t>• Sensitivity to parameter tuning.</a:t>
            </a:r>
          </a:p>
          <a:p>
            <a:r>
              <a:rPr lang="en-US" altLang="zh-CN" dirty="0">
                <a:latin typeface="Helvetica Neue"/>
              </a:rPr>
              <a:t>• High computational cost.</a:t>
            </a:r>
            <a:endParaRPr lang="zh-CN" altLang="en-US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2220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263BE-7A1D-2CED-A00C-D5AF30783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E6B594-C3D1-9940-ADF2-E14AB1B01B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12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E4FA6B2-EA8C-793A-FEF8-024CBF4F8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6572840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pSp>
        <p:nvGrpSpPr>
          <p:cNvPr id="2" name="组合 6">
            <a:extLst>
              <a:ext uri="{FF2B5EF4-FFF2-40B4-BE49-F238E27FC236}">
                <a16:creationId xmlns:a16="http://schemas.microsoft.com/office/drawing/2014/main" id="{37D05985-19F5-6A8C-658C-5A987FFBBE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04549" y="1499660"/>
            <a:ext cx="8992251" cy="4446183"/>
            <a:chOff x="1599875" y="1219882"/>
            <a:chExt cx="8992251" cy="444618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8360859-7C5B-674A-1865-2B454DB65705}"/>
                </a:ext>
              </a:extLst>
            </p:cNvPr>
            <p:cNvGrpSpPr/>
            <p:nvPr/>
          </p:nvGrpSpPr>
          <p:grpSpPr>
            <a:xfrm>
              <a:off x="3236035" y="3757599"/>
              <a:ext cx="2447610" cy="1908466"/>
              <a:chOff x="1124608" y="1461770"/>
              <a:chExt cx="2447610" cy="1908466"/>
            </a:xfrm>
          </p:grpSpPr>
          <p:sp>
            <p:nvSpPr>
              <p:cNvPr id="31" name="4">
                <a:extLst>
                  <a:ext uri="{FF2B5EF4-FFF2-40B4-BE49-F238E27FC236}">
                    <a16:creationId xmlns:a16="http://schemas.microsoft.com/office/drawing/2014/main" id="{66A5FD45-1F5D-5955-B948-5F490B037C8A}"/>
                  </a:ext>
                </a:extLst>
              </p:cNvPr>
              <p:cNvSpPr/>
              <p:nvPr/>
            </p:nvSpPr>
            <p:spPr>
              <a:xfrm>
                <a:off x="1124608" y="1824129"/>
                <a:ext cx="2447610" cy="1518161"/>
              </a:xfrm>
              <a:prstGeom prst="round2DiagRect">
                <a:avLst/>
              </a:prstGeom>
              <a:solidFill>
                <a:schemeClr val="bg1"/>
              </a:solidFill>
              <a:ln w="22225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  <a:effectLst>
                <a:innerShdw blurRad="838200">
                  <a:schemeClr val="accent3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32" name="Body-4">
                <a:extLst>
                  <a:ext uri="{FF2B5EF4-FFF2-40B4-BE49-F238E27FC236}">
                    <a16:creationId xmlns:a16="http://schemas.microsoft.com/office/drawing/2014/main" id="{A99AACFE-77EA-856F-374E-B16CBA0B9222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263716" y="2479543"/>
                <a:ext cx="2169392" cy="890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92075" indent="-92075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1200">
                    <a:solidFill>
                      <a:prstClr val="black"/>
                    </a:solidFill>
                    <a:latin typeface="思源宋体 CN Light" panose="02020300000000000000" pitchFamily="18" charset="-122"/>
                    <a:ea typeface="思源宋体 CN Light" panose="02020300000000000000" pitchFamily="18" charset="-122"/>
                    <a:cs typeface="+mn-ea"/>
                  </a:defRPr>
                </a:lvl1pPr>
              </a:lstStyle>
              <a:p>
                <a:pPr marL="0" indent="0" algn="ctr">
                  <a:buNone/>
                  <a:defRPr/>
                </a:pPr>
                <a:r>
                  <a:rPr lang="en-US" altLang="zh-CN" dirty="0">
                    <a:latin typeface="Helvetica Neue" panose="02000503000000020004"/>
                  </a:rPr>
                  <a:t>Classifier-free guidance is used in the denoising process.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sym typeface="+mn-lt"/>
                </a:endParaRPr>
              </a:p>
            </p:txBody>
          </p:sp>
          <p:sp>
            <p:nvSpPr>
              <p:cNvPr id="33" name="4">
                <a:extLst>
                  <a:ext uri="{FF2B5EF4-FFF2-40B4-BE49-F238E27FC236}">
                    <a16:creationId xmlns:a16="http://schemas.microsoft.com/office/drawing/2014/main" id="{D4760B66-DADD-BA6F-B361-213E002BC786}"/>
                  </a:ext>
                </a:extLst>
              </p:cNvPr>
              <p:cNvSpPr/>
              <p:nvPr/>
            </p:nvSpPr>
            <p:spPr>
              <a:xfrm rot="18961972">
                <a:off x="2059210" y="1461770"/>
                <a:ext cx="578405" cy="606441"/>
              </a:xfrm>
              <a:custGeom>
                <a:avLst/>
                <a:gdLst>
                  <a:gd name="connsiteX0" fmla="*/ 0 w 953886"/>
                  <a:gd name="connsiteY0" fmla="*/ 476942 h 953884"/>
                  <a:gd name="connsiteX1" fmla="*/ 476943 w 953886"/>
                  <a:gd name="connsiteY1" fmla="*/ 0 h 953884"/>
                  <a:gd name="connsiteX2" fmla="*/ 953886 w 953886"/>
                  <a:gd name="connsiteY2" fmla="*/ 476942 h 953884"/>
                  <a:gd name="connsiteX3" fmla="*/ 476943 w 953886"/>
                  <a:gd name="connsiteY3" fmla="*/ 953884 h 953884"/>
                  <a:gd name="connsiteX4" fmla="*/ 0 w 953886"/>
                  <a:gd name="connsiteY4" fmla="*/ 476942 h 953884"/>
                  <a:gd name="connsiteX0-1" fmla="*/ 0 w 953886"/>
                  <a:gd name="connsiteY0-2" fmla="*/ 331470 h 808412"/>
                  <a:gd name="connsiteX1-3" fmla="*/ 476943 w 953886"/>
                  <a:gd name="connsiteY1-4" fmla="*/ 0 h 808412"/>
                  <a:gd name="connsiteX2-5" fmla="*/ 953886 w 953886"/>
                  <a:gd name="connsiteY2-6" fmla="*/ 331470 h 808412"/>
                  <a:gd name="connsiteX3-7" fmla="*/ 476943 w 953886"/>
                  <a:gd name="connsiteY3-8" fmla="*/ 808412 h 808412"/>
                  <a:gd name="connsiteX4-9" fmla="*/ 0 w 953886"/>
                  <a:gd name="connsiteY4-10" fmla="*/ 331470 h 808412"/>
                  <a:gd name="connsiteX0-11" fmla="*/ 0 w 953886"/>
                  <a:gd name="connsiteY0-12" fmla="*/ 389739 h 866681"/>
                  <a:gd name="connsiteX1-13" fmla="*/ 476943 w 953886"/>
                  <a:gd name="connsiteY1-14" fmla="*/ 58269 h 866681"/>
                  <a:gd name="connsiteX2-15" fmla="*/ 953886 w 953886"/>
                  <a:gd name="connsiteY2-16" fmla="*/ 389739 h 866681"/>
                  <a:gd name="connsiteX3-17" fmla="*/ 476943 w 953886"/>
                  <a:gd name="connsiteY3-18" fmla="*/ 866681 h 866681"/>
                  <a:gd name="connsiteX4-19" fmla="*/ 0 w 953886"/>
                  <a:gd name="connsiteY4-20" fmla="*/ 389739 h 866681"/>
                  <a:gd name="connsiteX0-21" fmla="*/ 0 w 953886"/>
                  <a:gd name="connsiteY0-22" fmla="*/ 370328 h 847270"/>
                  <a:gd name="connsiteX1-23" fmla="*/ 476943 w 953886"/>
                  <a:gd name="connsiteY1-24" fmla="*/ 38858 h 847270"/>
                  <a:gd name="connsiteX2-25" fmla="*/ 953886 w 953886"/>
                  <a:gd name="connsiteY2-26" fmla="*/ 370328 h 847270"/>
                  <a:gd name="connsiteX3-27" fmla="*/ 476943 w 953886"/>
                  <a:gd name="connsiteY3-28" fmla="*/ 847270 h 847270"/>
                  <a:gd name="connsiteX4-29" fmla="*/ 0 w 953886"/>
                  <a:gd name="connsiteY4-30" fmla="*/ 370328 h 847270"/>
                  <a:gd name="connsiteX0-31" fmla="*/ 0 w 953886"/>
                  <a:gd name="connsiteY0-32" fmla="*/ 370328 h 847270"/>
                  <a:gd name="connsiteX1-33" fmla="*/ 476943 w 953886"/>
                  <a:gd name="connsiteY1-34" fmla="*/ 38858 h 847270"/>
                  <a:gd name="connsiteX2-35" fmla="*/ 953886 w 953886"/>
                  <a:gd name="connsiteY2-36" fmla="*/ 370328 h 847270"/>
                  <a:gd name="connsiteX3-37" fmla="*/ 476943 w 953886"/>
                  <a:gd name="connsiteY3-38" fmla="*/ 847270 h 847270"/>
                  <a:gd name="connsiteX4-39" fmla="*/ 0 w 953886"/>
                  <a:gd name="connsiteY4-40" fmla="*/ 370328 h 847270"/>
                  <a:gd name="connsiteX0-41" fmla="*/ 0 w 953886"/>
                  <a:gd name="connsiteY0-42" fmla="*/ 397751 h 874693"/>
                  <a:gd name="connsiteX1-43" fmla="*/ 476943 w 953886"/>
                  <a:gd name="connsiteY1-44" fmla="*/ 66281 h 874693"/>
                  <a:gd name="connsiteX2-45" fmla="*/ 953886 w 953886"/>
                  <a:gd name="connsiteY2-46" fmla="*/ 397751 h 874693"/>
                  <a:gd name="connsiteX3-47" fmla="*/ 476943 w 953886"/>
                  <a:gd name="connsiteY3-48" fmla="*/ 874693 h 874693"/>
                  <a:gd name="connsiteX4-49" fmla="*/ 0 w 953886"/>
                  <a:gd name="connsiteY4-50" fmla="*/ 397751 h 874693"/>
                  <a:gd name="connsiteX0-51" fmla="*/ 0 w 953886"/>
                  <a:gd name="connsiteY0-52" fmla="*/ 430824 h 907766"/>
                  <a:gd name="connsiteX1-53" fmla="*/ 476943 w 953886"/>
                  <a:gd name="connsiteY1-54" fmla="*/ 99354 h 907766"/>
                  <a:gd name="connsiteX2-55" fmla="*/ 953886 w 953886"/>
                  <a:gd name="connsiteY2-56" fmla="*/ 430824 h 907766"/>
                  <a:gd name="connsiteX3-57" fmla="*/ 476943 w 953886"/>
                  <a:gd name="connsiteY3-58" fmla="*/ 907766 h 907766"/>
                  <a:gd name="connsiteX4-59" fmla="*/ 0 w 953886"/>
                  <a:gd name="connsiteY4-60" fmla="*/ 430824 h 907766"/>
                  <a:gd name="connsiteX0-61" fmla="*/ 0 w 953886"/>
                  <a:gd name="connsiteY0-62" fmla="*/ 430931 h 907873"/>
                  <a:gd name="connsiteX1-63" fmla="*/ 476943 w 953886"/>
                  <a:gd name="connsiteY1-64" fmla="*/ 99461 h 907873"/>
                  <a:gd name="connsiteX2-65" fmla="*/ 953886 w 953886"/>
                  <a:gd name="connsiteY2-66" fmla="*/ 430931 h 907873"/>
                  <a:gd name="connsiteX3-67" fmla="*/ 476943 w 953886"/>
                  <a:gd name="connsiteY3-68" fmla="*/ 907873 h 907873"/>
                  <a:gd name="connsiteX4-69" fmla="*/ 0 w 953886"/>
                  <a:gd name="connsiteY4-70" fmla="*/ 430931 h 907873"/>
                  <a:gd name="connsiteX0-71" fmla="*/ 0 w 876064"/>
                  <a:gd name="connsiteY0-72" fmla="*/ 430931 h 907875"/>
                  <a:gd name="connsiteX1-73" fmla="*/ 476943 w 876064"/>
                  <a:gd name="connsiteY1-74" fmla="*/ 99461 h 907875"/>
                  <a:gd name="connsiteX2-75" fmla="*/ 876064 w 876064"/>
                  <a:gd name="connsiteY2-76" fmla="*/ 435795 h 907875"/>
                  <a:gd name="connsiteX3-77" fmla="*/ 476943 w 876064"/>
                  <a:gd name="connsiteY3-78" fmla="*/ 907873 h 907875"/>
                  <a:gd name="connsiteX4-79" fmla="*/ 0 w 876064"/>
                  <a:gd name="connsiteY4-80" fmla="*/ 430931 h 907875"/>
                  <a:gd name="connsiteX0-81" fmla="*/ 0 w 912466"/>
                  <a:gd name="connsiteY0-82" fmla="*/ 430931 h 907875"/>
                  <a:gd name="connsiteX1-83" fmla="*/ 476943 w 912466"/>
                  <a:gd name="connsiteY1-84" fmla="*/ 99461 h 907875"/>
                  <a:gd name="connsiteX2-85" fmla="*/ 876064 w 912466"/>
                  <a:gd name="connsiteY2-86" fmla="*/ 435795 h 907875"/>
                  <a:gd name="connsiteX3-87" fmla="*/ 476943 w 912466"/>
                  <a:gd name="connsiteY3-88" fmla="*/ 907873 h 907875"/>
                  <a:gd name="connsiteX4-89" fmla="*/ 0 w 912466"/>
                  <a:gd name="connsiteY4-90" fmla="*/ 430931 h 907875"/>
                  <a:gd name="connsiteX0-91" fmla="*/ 0 w 923347"/>
                  <a:gd name="connsiteY0-92" fmla="*/ 430931 h 907875"/>
                  <a:gd name="connsiteX1-93" fmla="*/ 476943 w 923347"/>
                  <a:gd name="connsiteY1-94" fmla="*/ 99461 h 907875"/>
                  <a:gd name="connsiteX2-95" fmla="*/ 876064 w 923347"/>
                  <a:gd name="connsiteY2-96" fmla="*/ 435795 h 907875"/>
                  <a:gd name="connsiteX3-97" fmla="*/ 476943 w 923347"/>
                  <a:gd name="connsiteY3-98" fmla="*/ 907873 h 907875"/>
                  <a:gd name="connsiteX4-99" fmla="*/ 0 w 923347"/>
                  <a:gd name="connsiteY4-100" fmla="*/ 430931 h 907875"/>
                  <a:gd name="connsiteX0-101" fmla="*/ 0 w 936632"/>
                  <a:gd name="connsiteY0-102" fmla="*/ 430931 h 907875"/>
                  <a:gd name="connsiteX1-103" fmla="*/ 476943 w 936632"/>
                  <a:gd name="connsiteY1-104" fmla="*/ 99461 h 907875"/>
                  <a:gd name="connsiteX2-105" fmla="*/ 876064 w 936632"/>
                  <a:gd name="connsiteY2-106" fmla="*/ 435795 h 907875"/>
                  <a:gd name="connsiteX3-107" fmla="*/ 476943 w 936632"/>
                  <a:gd name="connsiteY3-108" fmla="*/ 907873 h 907875"/>
                  <a:gd name="connsiteX4-109" fmla="*/ 0 w 936632"/>
                  <a:gd name="connsiteY4-110" fmla="*/ 430931 h 907875"/>
                  <a:gd name="connsiteX0-111" fmla="*/ 0 w 937048"/>
                  <a:gd name="connsiteY0-112" fmla="*/ 430931 h 927772"/>
                  <a:gd name="connsiteX1-113" fmla="*/ 476943 w 937048"/>
                  <a:gd name="connsiteY1-114" fmla="*/ 99461 h 927772"/>
                  <a:gd name="connsiteX2-115" fmla="*/ 876064 w 937048"/>
                  <a:gd name="connsiteY2-116" fmla="*/ 435795 h 927772"/>
                  <a:gd name="connsiteX3-117" fmla="*/ 476943 w 937048"/>
                  <a:gd name="connsiteY3-118" fmla="*/ 907873 h 927772"/>
                  <a:gd name="connsiteX4-119" fmla="*/ 0 w 937048"/>
                  <a:gd name="connsiteY4-120" fmla="*/ 430931 h 927772"/>
                  <a:gd name="connsiteX0-121" fmla="*/ 0 w 944437"/>
                  <a:gd name="connsiteY0-122" fmla="*/ 430931 h 928827"/>
                  <a:gd name="connsiteX1-123" fmla="*/ 476943 w 944437"/>
                  <a:gd name="connsiteY1-124" fmla="*/ 99461 h 928827"/>
                  <a:gd name="connsiteX2-125" fmla="*/ 876064 w 944437"/>
                  <a:gd name="connsiteY2-126" fmla="*/ 435795 h 928827"/>
                  <a:gd name="connsiteX3-127" fmla="*/ 476943 w 944437"/>
                  <a:gd name="connsiteY3-128" fmla="*/ 907873 h 928827"/>
                  <a:gd name="connsiteX4-129" fmla="*/ 0 w 944437"/>
                  <a:gd name="connsiteY4-130" fmla="*/ 430931 h 928827"/>
                  <a:gd name="connsiteX0-131" fmla="*/ 0 w 944437"/>
                  <a:gd name="connsiteY0-132" fmla="*/ 430931 h 928827"/>
                  <a:gd name="connsiteX1-133" fmla="*/ 476943 w 944437"/>
                  <a:gd name="connsiteY1-134" fmla="*/ 99461 h 928827"/>
                  <a:gd name="connsiteX2-135" fmla="*/ 876064 w 944437"/>
                  <a:gd name="connsiteY2-136" fmla="*/ 435795 h 928827"/>
                  <a:gd name="connsiteX3-137" fmla="*/ 476943 w 944437"/>
                  <a:gd name="connsiteY3-138" fmla="*/ 907873 h 928827"/>
                  <a:gd name="connsiteX4-139" fmla="*/ 0 w 944437"/>
                  <a:gd name="connsiteY4-140" fmla="*/ 430931 h 928827"/>
                  <a:gd name="connsiteX0-141" fmla="*/ 0 w 944437"/>
                  <a:gd name="connsiteY0-142" fmla="*/ 430931 h 928827"/>
                  <a:gd name="connsiteX1-143" fmla="*/ 476943 w 944437"/>
                  <a:gd name="connsiteY1-144" fmla="*/ 99461 h 928827"/>
                  <a:gd name="connsiteX2-145" fmla="*/ 876064 w 944437"/>
                  <a:gd name="connsiteY2-146" fmla="*/ 435795 h 928827"/>
                  <a:gd name="connsiteX3-147" fmla="*/ 476943 w 944437"/>
                  <a:gd name="connsiteY3-148" fmla="*/ 907873 h 928827"/>
                  <a:gd name="connsiteX4-149" fmla="*/ 0 w 944437"/>
                  <a:gd name="connsiteY4-150" fmla="*/ 430931 h 928827"/>
                  <a:gd name="connsiteX0-151" fmla="*/ 0 w 941969"/>
                  <a:gd name="connsiteY0-152" fmla="*/ 430931 h 947885"/>
                  <a:gd name="connsiteX1-153" fmla="*/ 476943 w 941969"/>
                  <a:gd name="connsiteY1-154" fmla="*/ 99461 h 947885"/>
                  <a:gd name="connsiteX2-155" fmla="*/ 876064 w 941969"/>
                  <a:gd name="connsiteY2-156" fmla="*/ 435795 h 947885"/>
                  <a:gd name="connsiteX3-157" fmla="*/ 476943 w 941969"/>
                  <a:gd name="connsiteY3-158" fmla="*/ 907873 h 947885"/>
                  <a:gd name="connsiteX4-159" fmla="*/ 0 w 941969"/>
                  <a:gd name="connsiteY4-160" fmla="*/ 430931 h 947885"/>
                  <a:gd name="connsiteX0-161" fmla="*/ 11 w 943033"/>
                  <a:gd name="connsiteY0-162" fmla="*/ 429015 h 857418"/>
                  <a:gd name="connsiteX1-163" fmla="*/ 476954 w 943033"/>
                  <a:gd name="connsiteY1-164" fmla="*/ 97545 h 857418"/>
                  <a:gd name="connsiteX2-165" fmla="*/ 876075 w 943033"/>
                  <a:gd name="connsiteY2-166" fmla="*/ 433879 h 857418"/>
                  <a:gd name="connsiteX3-167" fmla="*/ 486681 w 943033"/>
                  <a:gd name="connsiteY3-168" fmla="*/ 808680 h 857418"/>
                  <a:gd name="connsiteX4-169" fmla="*/ 11 w 943033"/>
                  <a:gd name="connsiteY4-170" fmla="*/ 429015 h 857418"/>
                  <a:gd name="connsiteX0-171" fmla="*/ 11 w 943033"/>
                  <a:gd name="connsiteY0-172" fmla="*/ 429015 h 873812"/>
                  <a:gd name="connsiteX1-173" fmla="*/ 476954 w 943033"/>
                  <a:gd name="connsiteY1-174" fmla="*/ 97545 h 873812"/>
                  <a:gd name="connsiteX2-175" fmla="*/ 876075 w 943033"/>
                  <a:gd name="connsiteY2-176" fmla="*/ 433879 h 873812"/>
                  <a:gd name="connsiteX3-177" fmla="*/ 486681 w 943033"/>
                  <a:gd name="connsiteY3-178" fmla="*/ 808680 h 873812"/>
                  <a:gd name="connsiteX4-179" fmla="*/ 11 w 943033"/>
                  <a:gd name="connsiteY4-180" fmla="*/ 429015 h 873812"/>
                  <a:gd name="connsiteX0-181" fmla="*/ 11 w 945574"/>
                  <a:gd name="connsiteY0-182" fmla="*/ 429015 h 886557"/>
                  <a:gd name="connsiteX1-183" fmla="*/ 476954 w 945574"/>
                  <a:gd name="connsiteY1-184" fmla="*/ 97545 h 886557"/>
                  <a:gd name="connsiteX2-185" fmla="*/ 876075 w 945574"/>
                  <a:gd name="connsiteY2-186" fmla="*/ 433879 h 886557"/>
                  <a:gd name="connsiteX3-187" fmla="*/ 486681 w 945574"/>
                  <a:gd name="connsiteY3-188" fmla="*/ 808680 h 886557"/>
                  <a:gd name="connsiteX4-189" fmla="*/ 11 w 945574"/>
                  <a:gd name="connsiteY4-190" fmla="*/ 429015 h 886557"/>
                  <a:gd name="connsiteX0-191" fmla="*/ 11 w 935888"/>
                  <a:gd name="connsiteY0-192" fmla="*/ 429015 h 882593"/>
                  <a:gd name="connsiteX1-193" fmla="*/ 476954 w 935888"/>
                  <a:gd name="connsiteY1-194" fmla="*/ 97545 h 882593"/>
                  <a:gd name="connsiteX2-195" fmla="*/ 876075 w 935888"/>
                  <a:gd name="connsiteY2-196" fmla="*/ 433879 h 882593"/>
                  <a:gd name="connsiteX3-197" fmla="*/ 486681 w 935888"/>
                  <a:gd name="connsiteY3-198" fmla="*/ 808680 h 882593"/>
                  <a:gd name="connsiteX4-199" fmla="*/ 11 w 935888"/>
                  <a:gd name="connsiteY4-200" fmla="*/ 429015 h 882593"/>
                  <a:gd name="connsiteX0-201" fmla="*/ 11 w 939285"/>
                  <a:gd name="connsiteY0-202" fmla="*/ 429015 h 886557"/>
                  <a:gd name="connsiteX1-203" fmla="*/ 476954 w 939285"/>
                  <a:gd name="connsiteY1-204" fmla="*/ 97545 h 886557"/>
                  <a:gd name="connsiteX2-205" fmla="*/ 876075 w 939285"/>
                  <a:gd name="connsiteY2-206" fmla="*/ 433879 h 886557"/>
                  <a:gd name="connsiteX3-207" fmla="*/ 486681 w 939285"/>
                  <a:gd name="connsiteY3-208" fmla="*/ 808680 h 886557"/>
                  <a:gd name="connsiteX4-209" fmla="*/ 11 w 939285"/>
                  <a:gd name="connsiteY4-210" fmla="*/ 429015 h 886557"/>
                  <a:gd name="connsiteX0-211" fmla="*/ 3 w 938799"/>
                  <a:gd name="connsiteY0-212" fmla="*/ 429965 h 930122"/>
                  <a:gd name="connsiteX1-213" fmla="*/ 476946 w 938799"/>
                  <a:gd name="connsiteY1-214" fmla="*/ 98495 h 930122"/>
                  <a:gd name="connsiteX2-215" fmla="*/ 876067 w 938799"/>
                  <a:gd name="connsiteY2-216" fmla="*/ 434829 h 930122"/>
                  <a:gd name="connsiteX3-217" fmla="*/ 481810 w 938799"/>
                  <a:gd name="connsiteY3-218" fmla="*/ 858269 h 930122"/>
                  <a:gd name="connsiteX4-219" fmla="*/ 3 w 938799"/>
                  <a:gd name="connsiteY4-220" fmla="*/ 429965 h 930122"/>
                  <a:gd name="connsiteX0-221" fmla="*/ 32449 w 971245"/>
                  <a:gd name="connsiteY0-222" fmla="*/ 428266 h 928423"/>
                  <a:gd name="connsiteX1-223" fmla="*/ 509392 w 971245"/>
                  <a:gd name="connsiteY1-224" fmla="*/ 96796 h 928423"/>
                  <a:gd name="connsiteX2-225" fmla="*/ 908513 w 971245"/>
                  <a:gd name="connsiteY2-226" fmla="*/ 433130 h 928423"/>
                  <a:gd name="connsiteX3-227" fmla="*/ 514256 w 971245"/>
                  <a:gd name="connsiteY3-228" fmla="*/ 856570 h 928423"/>
                  <a:gd name="connsiteX4-229" fmla="*/ 32449 w 971245"/>
                  <a:gd name="connsiteY4-230" fmla="*/ 428266 h 928423"/>
                  <a:gd name="connsiteX0-231" fmla="*/ 32449 w 971245"/>
                  <a:gd name="connsiteY0-232" fmla="*/ 428266 h 928423"/>
                  <a:gd name="connsiteX1-233" fmla="*/ 509392 w 971245"/>
                  <a:gd name="connsiteY1-234" fmla="*/ 96796 h 928423"/>
                  <a:gd name="connsiteX2-235" fmla="*/ 908513 w 971245"/>
                  <a:gd name="connsiteY2-236" fmla="*/ 433130 h 928423"/>
                  <a:gd name="connsiteX3-237" fmla="*/ 514256 w 971245"/>
                  <a:gd name="connsiteY3-238" fmla="*/ 856570 h 928423"/>
                  <a:gd name="connsiteX4-239" fmla="*/ 32449 w 971245"/>
                  <a:gd name="connsiteY4-240" fmla="*/ 428266 h 928423"/>
                  <a:gd name="connsiteX0-241" fmla="*/ 38576 w 977372"/>
                  <a:gd name="connsiteY0-242" fmla="*/ 434754 h 934911"/>
                  <a:gd name="connsiteX1-243" fmla="*/ 515519 w 977372"/>
                  <a:gd name="connsiteY1-244" fmla="*/ 103284 h 934911"/>
                  <a:gd name="connsiteX2-245" fmla="*/ 914640 w 977372"/>
                  <a:gd name="connsiteY2-246" fmla="*/ 439618 h 934911"/>
                  <a:gd name="connsiteX3-247" fmla="*/ 520383 w 977372"/>
                  <a:gd name="connsiteY3-248" fmla="*/ 863058 h 934911"/>
                  <a:gd name="connsiteX4-249" fmla="*/ 38576 w 977372"/>
                  <a:gd name="connsiteY4-250" fmla="*/ 434754 h 934911"/>
                  <a:gd name="connsiteX0-251" fmla="*/ 46067 w 907041"/>
                  <a:gd name="connsiteY0-252" fmla="*/ 464197 h 930307"/>
                  <a:gd name="connsiteX1-253" fmla="*/ 445188 w 907041"/>
                  <a:gd name="connsiteY1-254" fmla="*/ 98680 h 930307"/>
                  <a:gd name="connsiteX2-255" fmla="*/ 844309 w 907041"/>
                  <a:gd name="connsiteY2-256" fmla="*/ 435014 h 930307"/>
                  <a:gd name="connsiteX3-257" fmla="*/ 450052 w 907041"/>
                  <a:gd name="connsiteY3-258" fmla="*/ 858454 h 930307"/>
                  <a:gd name="connsiteX4-259" fmla="*/ 46067 w 907041"/>
                  <a:gd name="connsiteY4-260" fmla="*/ 464197 h 930307"/>
                  <a:gd name="connsiteX0-261" fmla="*/ 48976 w 885631"/>
                  <a:gd name="connsiteY0-262" fmla="*/ 464197 h 930307"/>
                  <a:gd name="connsiteX1-263" fmla="*/ 423778 w 885631"/>
                  <a:gd name="connsiteY1-264" fmla="*/ 98680 h 930307"/>
                  <a:gd name="connsiteX2-265" fmla="*/ 822899 w 885631"/>
                  <a:gd name="connsiteY2-266" fmla="*/ 435014 h 930307"/>
                  <a:gd name="connsiteX3-267" fmla="*/ 428642 w 885631"/>
                  <a:gd name="connsiteY3-268" fmla="*/ 858454 h 930307"/>
                  <a:gd name="connsiteX4-269" fmla="*/ 48976 w 885631"/>
                  <a:gd name="connsiteY4-270" fmla="*/ 464197 h 930307"/>
                  <a:gd name="connsiteX0-271" fmla="*/ 64885 w 901540"/>
                  <a:gd name="connsiteY0-272" fmla="*/ 457258 h 923368"/>
                  <a:gd name="connsiteX1-273" fmla="*/ 439687 w 901540"/>
                  <a:gd name="connsiteY1-274" fmla="*/ 91741 h 923368"/>
                  <a:gd name="connsiteX2-275" fmla="*/ 838808 w 901540"/>
                  <a:gd name="connsiteY2-276" fmla="*/ 428075 h 923368"/>
                  <a:gd name="connsiteX3-277" fmla="*/ 444551 w 901540"/>
                  <a:gd name="connsiteY3-278" fmla="*/ 851515 h 923368"/>
                  <a:gd name="connsiteX4-279" fmla="*/ 64885 w 901540"/>
                  <a:gd name="connsiteY4-280" fmla="*/ 457258 h 923368"/>
                  <a:gd name="connsiteX0-281" fmla="*/ 64885 w 901540"/>
                  <a:gd name="connsiteY0-282" fmla="*/ 457258 h 923368"/>
                  <a:gd name="connsiteX1-283" fmla="*/ 439687 w 901540"/>
                  <a:gd name="connsiteY1-284" fmla="*/ 91741 h 923368"/>
                  <a:gd name="connsiteX2-285" fmla="*/ 838808 w 901540"/>
                  <a:gd name="connsiteY2-286" fmla="*/ 428075 h 923368"/>
                  <a:gd name="connsiteX3-287" fmla="*/ 444551 w 901540"/>
                  <a:gd name="connsiteY3-288" fmla="*/ 851515 h 923368"/>
                  <a:gd name="connsiteX4-289" fmla="*/ 64885 w 901540"/>
                  <a:gd name="connsiteY4-290" fmla="*/ 457258 h 923368"/>
                  <a:gd name="connsiteX0-291" fmla="*/ 64885 w 902996"/>
                  <a:gd name="connsiteY0-292" fmla="*/ 457258 h 897689"/>
                  <a:gd name="connsiteX1-293" fmla="*/ 439687 w 902996"/>
                  <a:gd name="connsiteY1-294" fmla="*/ 91741 h 897689"/>
                  <a:gd name="connsiteX2-295" fmla="*/ 838808 w 902996"/>
                  <a:gd name="connsiteY2-296" fmla="*/ 428075 h 897689"/>
                  <a:gd name="connsiteX3-297" fmla="*/ 459143 w 902996"/>
                  <a:gd name="connsiteY3-298" fmla="*/ 822332 h 897689"/>
                  <a:gd name="connsiteX4-299" fmla="*/ 64885 w 902996"/>
                  <a:gd name="connsiteY4-300" fmla="*/ 457258 h 897689"/>
                  <a:gd name="connsiteX0-301" fmla="*/ 70036 w 874100"/>
                  <a:gd name="connsiteY0-302" fmla="*/ 481577 h 897689"/>
                  <a:gd name="connsiteX1-303" fmla="*/ 410791 w 874100"/>
                  <a:gd name="connsiteY1-304" fmla="*/ 91741 h 897689"/>
                  <a:gd name="connsiteX2-305" fmla="*/ 809912 w 874100"/>
                  <a:gd name="connsiteY2-306" fmla="*/ 428075 h 897689"/>
                  <a:gd name="connsiteX3-307" fmla="*/ 430247 w 874100"/>
                  <a:gd name="connsiteY3-308" fmla="*/ 822332 h 897689"/>
                  <a:gd name="connsiteX4-309" fmla="*/ 70036 w 874100"/>
                  <a:gd name="connsiteY4-310" fmla="*/ 481577 h 897689"/>
                  <a:gd name="connsiteX0-311" fmla="*/ 75961 w 845898"/>
                  <a:gd name="connsiteY0-312" fmla="*/ 436620 h 900330"/>
                  <a:gd name="connsiteX1-313" fmla="*/ 382589 w 845898"/>
                  <a:gd name="connsiteY1-314" fmla="*/ 94382 h 900330"/>
                  <a:gd name="connsiteX2-315" fmla="*/ 781710 w 845898"/>
                  <a:gd name="connsiteY2-316" fmla="*/ 430716 h 900330"/>
                  <a:gd name="connsiteX3-317" fmla="*/ 402045 w 845898"/>
                  <a:gd name="connsiteY3-318" fmla="*/ 824973 h 900330"/>
                  <a:gd name="connsiteX4-319" fmla="*/ 75961 w 845898"/>
                  <a:gd name="connsiteY4-320" fmla="*/ 436620 h 900330"/>
                  <a:gd name="connsiteX0-321" fmla="*/ 71621 w 866072"/>
                  <a:gd name="connsiteY0-322" fmla="*/ 515307 h 897689"/>
                  <a:gd name="connsiteX1-323" fmla="*/ 402763 w 866072"/>
                  <a:gd name="connsiteY1-324" fmla="*/ 91741 h 897689"/>
                  <a:gd name="connsiteX2-325" fmla="*/ 801884 w 866072"/>
                  <a:gd name="connsiteY2-326" fmla="*/ 428075 h 897689"/>
                  <a:gd name="connsiteX3-327" fmla="*/ 422219 w 866072"/>
                  <a:gd name="connsiteY3-328" fmla="*/ 822332 h 897689"/>
                  <a:gd name="connsiteX4-329" fmla="*/ 71621 w 866072"/>
                  <a:gd name="connsiteY4-330" fmla="*/ 515307 h 897689"/>
                  <a:gd name="connsiteX0-331" fmla="*/ 73244 w 858238"/>
                  <a:gd name="connsiteY0-332" fmla="*/ 504196 h 897689"/>
                  <a:gd name="connsiteX1-333" fmla="*/ 394929 w 858238"/>
                  <a:gd name="connsiteY1-334" fmla="*/ 91741 h 897689"/>
                  <a:gd name="connsiteX2-335" fmla="*/ 794050 w 858238"/>
                  <a:gd name="connsiteY2-336" fmla="*/ 428075 h 897689"/>
                  <a:gd name="connsiteX3-337" fmla="*/ 414385 w 858238"/>
                  <a:gd name="connsiteY3-338" fmla="*/ 822332 h 897689"/>
                  <a:gd name="connsiteX4-339" fmla="*/ 73244 w 858238"/>
                  <a:gd name="connsiteY4-340" fmla="*/ 504196 h 897689"/>
                  <a:gd name="connsiteX0-341" fmla="*/ 85147 w 870141"/>
                  <a:gd name="connsiteY0-342" fmla="*/ 445297 h 838790"/>
                  <a:gd name="connsiteX1-343" fmla="*/ 346933 w 870141"/>
                  <a:gd name="connsiteY1-344" fmla="*/ 103214 h 838790"/>
                  <a:gd name="connsiteX2-345" fmla="*/ 805953 w 870141"/>
                  <a:gd name="connsiteY2-346" fmla="*/ 369176 h 838790"/>
                  <a:gd name="connsiteX3-347" fmla="*/ 426288 w 870141"/>
                  <a:gd name="connsiteY3-348" fmla="*/ 763433 h 838790"/>
                  <a:gd name="connsiteX4-349" fmla="*/ 85147 w 870141"/>
                  <a:gd name="connsiteY4-350" fmla="*/ 445297 h 838790"/>
                  <a:gd name="connsiteX0-351" fmla="*/ 85147 w 778106"/>
                  <a:gd name="connsiteY0-352" fmla="*/ 436485 h 839917"/>
                  <a:gd name="connsiteX1-353" fmla="*/ 346933 w 778106"/>
                  <a:gd name="connsiteY1-354" fmla="*/ 94402 h 839917"/>
                  <a:gd name="connsiteX2-355" fmla="*/ 701212 w 778106"/>
                  <a:gd name="connsiteY2-356" fmla="*/ 430891 h 839917"/>
                  <a:gd name="connsiteX3-357" fmla="*/ 426288 w 778106"/>
                  <a:gd name="connsiteY3-358" fmla="*/ 754621 h 839917"/>
                  <a:gd name="connsiteX4-359" fmla="*/ 85147 w 778106"/>
                  <a:gd name="connsiteY4-360" fmla="*/ 436485 h 839917"/>
                  <a:gd name="connsiteX0-361" fmla="*/ 85147 w 793732"/>
                  <a:gd name="connsiteY0-362" fmla="*/ 436485 h 821650"/>
                  <a:gd name="connsiteX1-363" fmla="*/ 346933 w 793732"/>
                  <a:gd name="connsiteY1-364" fmla="*/ 94402 h 821650"/>
                  <a:gd name="connsiteX2-365" fmla="*/ 701212 w 793732"/>
                  <a:gd name="connsiteY2-366" fmla="*/ 430891 h 821650"/>
                  <a:gd name="connsiteX3-367" fmla="*/ 426288 w 793732"/>
                  <a:gd name="connsiteY3-368" fmla="*/ 754621 h 821650"/>
                  <a:gd name="connsiteX4-369" fmla="*/ 85147 w 793732"/>
                  <a:gd name="connsiteY4-370" fmla="*/ 436485 h 821650"/>
                  <a:gd name="connsiteX0-371" fmla="*/ 85147 w 793732"/>
                  <a:gd name="connsiteY0-372" fmla="*/ 436485 h 821650"/>
                  <a:gd name="connsiteX1-373" fmla="*/ 346933 w 793732"/>
                  <a:gd name="connsiteY1-374" fmla="*/ 94402 h 821650"/>
                  <a:gd name="connsiteX2-375" fmla="*/ 701212 w 793732"/>
                  <a:gd name="connsiteY2-376" fmla="*/ 430891 h 821650"/>
                  <a:gd name="connsiteX3-377" fmla="*/ 426288 w 793732"/>
                  <a:gd name="connsiteY3-378" fmla="*/ 754621 h 821650"/>
                  <a:gd name="connsiteX4-379" fmla="*/ 85147 w 793732"/>
                  <a:gd name="connsiteY4-380" fmla="*/ 436485 h 821650"/>
                  <a:gd name="connsiteX0-381" fmla="*/ 85147 w 793732"/>
                  <a:gd name="connsiteY0-382" fmla="*/ 436485 h 821650"/>
                  <a:gd name="connsiteX1-383" fmla="*/ 346933 w 793732"/>
                  <a:gd name="connsiteY1-384" fmla="*/ 94402 h 821650"/>
                  <a:gd name="connsiteX2-385" fmla="*/ 701212 w 793732"/>
                  <a:gd name="connsiteY2-386" fmla="*/ 430891 h 821650"/>
                  <a:gd name="connsiteX3-387" fmla="*/ 426288 w 793732"/>
                  <a:gd name="connsiteY3-388" fmla="*/ 754621 h 821650"/>
                  <a:gd name="connsiteX4-389" fmla="*/ 85147 w 793732"/>
                  <a:gd name="connsiteY4-390" fmla="*/ 436485 h 821650"/>
                  <a:gd name="connsiteX0-391" fmla="*/ 85147 w 791674"/>
                  <a:gd name="connsiteY0-392" fmla="*/ 436485 h 831046"/>
                  <a:gd name="connsiteX1-393" fmla="*/ 346933 w 791674"/>
                  <a:gd name="connsiteY1-394" fmla="*/ 94402 h 831046"/>
                  <a:gd name="connsiteX2-395" fmla="*/ 701212 w 791674"/>
                  <a:gd name="connsiteY2-396" fmla="*/ 430891 h 831046"/>
                  <a:gd name="connsiteX3-397" fmla="*/ 426288 w 791674"/>
                  <a:gd name="connsiteY3-398" fmla="*/ 754621 h 831046"/>
                  <a:gd name="connsiteX4-399" fmla="*/ 85147 w 791674"/>
                  <a:gd name="connsiteY4-400" fmla="*/ 436485 h 831046"/>
                  <a:gd name="connsiteX0-401" fmla="*/ 113726 w 820253"/>
                  <a:gd name="connsiteY0-402" fmla="*/ 428066 h 822627"/>
                  <a:gd name="connsiteX1-403" fmla="*/ 375512 w 820253"/>
                  <a:gd name="connsiteY1-404" fmla="*/ 85983 h 822627"/>
                  <a:gd name="connsiteX2-405" fmla="*/ 729791 w 820253"/>
                  <a:gd name="connsiteY2-406" fmla="*/ 422472 h 822627"/>
                  <a:gd name="connsiteX3-407" fmla="*/ 454867 w 820253"/>
                  <a:gd name="connsiteY3-408" fmla="*/ 746202 h 822627"/>
                  <a:gd name="connsiteX4-409" fmla="*/ 113726 w 820253"/>
                  <a:gd name="connsiteY4-410" fmla="*/ 428066 h 822627"/>
                  <a:gd name="connsiteX0-411" fmla="*/ 131946 w 768806"/>
                  <a:gd name="connsiteY0-412" fmla="*/ 436266 h 822627"/>
                  <a:gd name="connsiteX1-413" fmla="*/ 324065 w 768806"/>
                  <a:gd name="connsiteY1-414" fmla="*/ 85983 h 822627"/>
                  <a:gd name="connsiteX2-415" fmla="*/ 678344 w 768806"/>
                  <a:gd name="connsiteY2-416" fmla="*/ 422472 h 822627"/>
                  <a:gd name="connsiteX3-417" fmla="*/ 403420 w 768806"/>
                  <a:gd name="connsiteY3-418" fmla="*/ 746202 h 822627"/>
                  <a:gd name="connsiteX4-419" fmla="*/ 131946 w 768806"/>
                  <a:gd name="connsiteY4-420" fmla="*/ 436266 h 822627"/>
                  <a:gd name="connsiteX0-421" fmla="*/ 131946 w 768806"/>
                  <a:gd name="connsiteY0-422" fmla="*/ 436266 h 822627"/>
                  <a:gd name="connsiteX1-423" fmla="*/ 324065 w 768806"/>
                  <a:gd name="connsiteY1-424" fmla="*/ 85983 h 822627"/>
                  <a:gd name="connsiteX2-425" fmla="*/ 678344 w 768806"/>
                  <a:gd name="connsiteY2-426" fmla="*/ 422472 h 822627"/>
                  <a:gd name="connsiteX3-427" fmla="*/ 403420 w 768806"/>
                  <a:gd name="connsiteY3-428" fmla="*/ 746202 h 822627"/>
                  <a:gd name="connsiteX4-429" fmla="*/ 131946 w 768806"/>
                  <a:gd name="connsiteY4-430" fmla="*/ 436266 h 822627"/>
                  <a:gd name="connsiteX0-431" fmla="*/ 114941 w 816265"/>
                  <a:gd name="connsiteY0-432" fmla="*/ 407670 h 823351"/>
                  <a:gd name="connsiteX1-433" fmla="*/ 371524 w 816265"/>
                  <a:gd name="connsiteY1-434" fmla="*/ 86707 h 823351"/>
                  <a:gd name="connsiteX2-435" fmla="*/ 725803 w 816265"/>
                  <a:gd name="connsiteY2-436" fmla="*/ 423196 h 823351"/>
                  <a:gd name="connsiteX3-437" fmla="*/ 450879 w 816265"/>
                  <a:gd name="connsiteY3-438" fmla="*/ 746926 h 823351"/>
                  <a:gd name="connsiteX4-439" fmla="*/ 114941 w 816265"/>
                  <a:gd name="connsiteY4-440" fmla="*/ 407670 h 823351"/>
                  <a:gd name="connsiteX0-441" fmla="*/ 103729 w 856953"/>
                  <a:gd name="connsiteY0-442" fmla="*/ 418665 h 822627"/>
                  <a:gd name="connsiteX1-443" fmla="*/ 412212 w 856953"/>
                  <a:gd name="connsiteY1-444" fmla="*/ 85983 h 822627"/>
                  <a:gd name="connsiteX2-445" fmla="*/ 766491 w 856953"/>
                  <a:gd name="connsiteY2-446" fmla="*/ 422472 h 822627"/>
                  <a:gd name="connsiteX3-447" fmla="*/ 491567 w 856953"/>
                  <a:gd name="connsiteY3-448" fmla="*/ 746202 h 822627"/>
                  <a:gd name="connsiteX4-449" fmla="*/ 103729 w 856953"/>
                  <a:gd name="connsiteY4-450" fmla="*/ 418665 h 822627"/>
                  <a:gd name="connsiteX0-451" fmla="*/ 103729 w 856953"/>
                  <a:gd name="connsiteY0-452" fmla="*/ 418665 h 830779"/>
                  <a:gd name="connsiteX1-453" fmla="*/ 412212 w 856953"/>
                  <a:gd name="connsiteY1-454" fmla="*/ 85983 h 830779"/>
                  <a:gd name="connsiteX2-455" fmla="*/ 766491 w 856953"/>
                  <a:gd name="connsiteY2-456" fmla="*/ 422472 h 830779"/>
                  <a:gd name="connsiteX3-457" fmla="*/ 491567 w 856953"/>
                  <a:gd name="connsiteY3-458" fmla="*/ 746202 h 830779"/>
                  <a:gd name="connsiteX4-459" fmla="*/ 103729 w 856953"/>
                  <a:gd name="connsiteY4-460" fmla="*/ 418665 h 830779"/>
                  <a:gd name="connsiteX0-461" fmla="*/ 94017 w 847241"/>
                  <a:gd name="connsiteY0-462" fmla="*/ 430554 h 842668"/>
                  <a:gd name="connsiteX1-463" fmla="*/ 402500 w 847241"/>
                  <a:gd name="connsiteY1-464" fmla="*/ 97872 h 842668"/>
                  <a:gd name="connsiteX2-465" fmla="*/ 756779 w 847241"/>
                  <a:gd name="connsiteY2-466" fmla="*/ 434361 h 842668"/>
                  <a:gd name="connsiteX3-467" fmla="*/ 481855 w 847241"/>
                  <a:gd name="connsiteY3-468" fmla="*/ 758091 h 842668"/>
                  <a:gd name="connsiteX4-469" fmla="*/ 94017 w 847241"/>
                  <a:gd name="connsiteY4-470" fmla="*/ 430554 h 842668"/>
                  <a:gd name="connsiteX0-471" fmla="*/ 65248 w 818472"/>
                  <a:gd name="connsiteY0-472" fmla="*/ 428636 h 840750"/>
                  <a:gd name="connsiteX1-473" fmla="*/ 373731 w 818472"/>
                  <a:gd name="connsiteY1-474" fmla="*/ 95954 h 840750"/>
                  <a:gd name="connsiteX2-475" fmla="*/ 728010 w 818472"/>
                  <a:gd name="connsiteY2-476" fmla="*/ 432443 h 840750"/>
                  <a:gd name="connsiteX3-477" fmla="*/ 453086 w 818472"/>
                  <a:gd name="connsiteY3-478" fmla="*/ 756173 h 840750"/>
                  <a:gd name="connsiteX4-479" fmla="*/ 65248 w 818472"/>
                  <a:gd name="connsiteY4-480" fmla="*/ 428636 h 840750"/>
                  <a:gd name="connsiteX0-481" fmla="*/ 65247 w 818471"/>
                  <a:gd name="connsiteY0-482" fmla="*/ 428636 h 833807"/>
                  <a:gd name="connsiteX1-483" fmla="*/ 373730 w 818471"/>
                  <a:gd name="connsiteY1-484" fmla="*/ 95954 h 833807"/>
                  <a:gd name="connsiteX2-485" fmla="*/ 728009 w 818471"/>
                  <a:gd name="connsiteY2-486" fmla="*/ 432443 h 833807"/>
                  <a:gd name="connsiteX3-487" fmla="*/ 453085 w 818471"/>
                  <a:gd name="connsiteY3-488" fmla="*/ 756173 h 833807"/>
                  <a:gd name="connsiteX4-489" fmla="*/ 65247 w 818471"/>
                  <a:gd name="connsiteY4-490" fmla="*/ 428636 h 833807"/>
                  <a:gd name="connsiteX0-491" fmla="*/ 72147 w 825371"/>
                  <a:gd name="connsiteY0-492" fmla="*/ 418665 h 823836"/>
                  <a:gd name="connsiteX1-493" fmla="*/ 380630 w 825371"/>
                  <a:gd name="connsiteY1-494" fmla="*/ 85983 h 823836"/>
                  <a:gd name="connsiteX2-495" fmla="*/ 734909 w 825371"/>
                  <a:gd name="connsiteY2-496" fmla="*/ 422472 h 823836"/>
                  <a:gd name="connsiteX3-497" fmla="*/ 459985 w 825371"/>
                  <a:gd name="connsiteY3-498" fmla="*/ 746202 h 823836"/>
                  <a:gd name="connsiteX4-499" fmla="*/ 72147 w 825371"/>
                  <a:gd name="connsiteY4-500" fmla="*/ 418665 h 823836"/>
                  <a:gd name="connsiteX0-501" fmla="*/ 78939 w 801599"/>
                  <a:gd name="connsiteY0-502" fmla="*/ 378667 h 822627"/>
                  <a:gd name="connsiteX1-503" fmla="*/ 356858 w 801599"/>
                  <a:gd name="connsiteY1-504" fmla="*/ 85983 h 822627"/>
                  <a:gd name="connsiteX2-505" fmla="*/ 711137 w 801599"/>
                  <a:gd name="connsiteY2-506" fmla="*/ 422472 h 822627"/>
                  <a:gd name="connsiteX3-507" fmla="*/ 436213 w 801599"/>
                  <a:gd name="connsiteY3-508" fmla="*/ 746202 h 822627"/>
                  <a:gd name="connsiteX4-509" fmla="*/ 78939 w 801599"/>
                  <a:gd name="connsiteY4-510" fmla="*/ 378667 h 822627"/>
                  <a:gd name="connsiteX0-511" fmla="*/ 78939 w 801599"/>
                  <a:gd name="connsiteY0-512" fmla="*/ 378667 h 822627"/>
                  <a:gd name="connsiteX1-513" fmla="*/ 356858 w 801599"/>
                  <a:gd name="connsiteY1-514" fmla="*/ 85983 h 822627"/>
                  <a:gd name="connsiteX2-515" fmla="*/ 711137 w 801599"/>
                  <a:gd name="connsiteY2-516" fmla="*/ 422472 h 822627"/>
                  <a:gd name="connsiteX3-517" fmla="*/ 436213 w 801599"/>
                  <a:gd name="connsiteY3-518" fmla="*/ 746202 h 822627"/>
                  <a:gd name="connsiteX4-519" fmla="*/ 78939 w 801599"/>
                  <a:gd name="connsiteY4-520" fmla="*/ 378667 h 822627"/>
                  <a:gd name="connsiteX0-521" fmla="*/ 87850 w 810510"/>
                  <a:gd name="connsiteY0-522" fmla="*/ 378667 h 822627"/>
                  <a:gd name="connsiteX1-523" fmla="*/ 365769 w 810510"/>
                  <a:gd name="connsiteY1-524" fmla="*/ 85983 h 822627"/>
                  <a:gd name="connsiteX2-525" fmla="*/ 720048 w 810510"/>
                  <a:gd name="connsiteY2-526" fmla="*/ 422472 h 822627"/>
                  <a:gd name="connsiteX3-527" fmla="*/ 445124 w 810510"/>
                  <a:gd name="connsiteY3-528" fmla="*/ 746202 h 822627"/>
                  <a:gd name="connsiteX4-529" fmla="*/ 87850 w 810510"/>
                  <a:gd name="connsiteY4-530" fmla="*/ 378667 h 822627"/>
                  <a:gd name="connsiteX0-531" fmla="*/ 75014 w 797674"/>
                  <a:gd name="connsiteY0-532" fmla="*/ 386010 h 829970"/>
                  <a:gd name="connsiteX1-533" fmla="*/ 352933 w 797674"/>
                  <a:gd name="connsiteY1-534" fmla="*/ 93326 h 829970"/>
                  <a:gd name="connsiteX2-535" fmla="*/ 707212 w 797674"/>
                  <a:gd name="connsiteY2-536" fmla="*/ 429815 h 829970"/>
                  <a:gd name="connsiteX3-537" fmla="*/ 432288 w 797674"/>
                  <a:gd name="connsiteY3-538" fmla="*/ 753545 h 829970"/>
                  <a:gd name="connsiteX4-539" fmla="*/ 75014 w 797674"/>
                  <a:gd name="connsiteY4-540" fmla="*/ 386010 h 829970"/>
                  <a:gd name="connsiteX0-541" fmla="*/ 81764 w 804424"/>
                  <a:gd name="connsiteY0-542" fmla="*/ 378667 h 822627"/>
                  <a:gd name="connsiteX1-543" fmla="*/ 359683 w 804424"/>
                  <a:gd name="connsiteY1-544" fmla="*/ 85983 h 822627"/>
                  <a:gd name="connsiteX2-545" fmla="*/ 713962 w 804424"/>
                  <a:gd name="connsiteY2-546" fmla="*/ 422472 h 822627"/>
                  <a:gd name="connsiteX3-547" fmla="*/ 439038 w 804424"/>
                  <a:gd name="connsiteY3-548" fmla="*/ 746202 h 822627"/>
                  <a:gd name="connsiteX4-549" fmla="*/ 81764 w 804424"/>
                  <a:gd name="connsiteY4-550" fmla="*/ 378667 h 8226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04424" h="822627">
                    <a:moveTo>
                      <a:pt x="81764" y="378667"/>
                    </a:moveTo>
                    <a:cubicBezTo>
                      <a:pt x="-104840" y="316080"/>
                      <a:pt x="44857" y="-193300"/>
                      <a:pt x="359683" y="85983"/>
                    </a:cubicBezTo>
                    <a:cubicBezTo>
                      <a:pt x="623092" y="-184181"/>
                      <a:pt x="910617" y="253493"/>
                      <a:pt x="713962" y="422472"/>
                    </a:cubicBezTo>
                    <a:cubicBezTo>
                      <a:pt x="975035" y="603123"/>
                      <a:pt x="604506" y="985340"/>
                      <a:pt x="439038" y="746202"/>
                    </a:cubicBezTo>
                    <a:cubicBezTo>
                      <a:pt x="186022" y="988582"/>
                      <a:pt x="-98904" y="510187"/>
                      <a:pt x="81764" y="37866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 w="25400">
                <a:gradFill>
                  <a:gsLst>
                    <a:gs pos="0">
                      <a:schemeClr val="accent3"/>
                    </a:gs>
                    <a:gs pos="97000">
                      <a:schemeClr val="accent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34" name="Index-4">
                <a:extLst>
                  <a:ext uri="{FF2B5EF4-FFF2-40B4-BE49-F238E27FC236}">
                    <a16:creationId xmlns:a16="http://schemas.microsoft.com/office/drawing/2014/main" id="{68955A97-5BE8-4AFA-F7CF-ED2A8DD986B0}"/>
                  </a:ext>
                </a:extLst>
              </p:cNvPr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2166302" y="1534158"/>
                <a:ext cx="36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  <a:cs typeface="思源宋体 CN Medium" panose="02020500000000000000" charset="-122"/>
                  </a:rPr>
                  <a:t>4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思源宋体 CN Medium" panose="02020500000000000000" charset="-122"/>
                </a:endParaRPr>
              </a:p>
            </p:txBody>
          </p:sp>
          <p:sp>
            <p:nvSpPr>
              <p:cNvPr id="35" name="Title-4">
                <a:extLst>
                  <a:ext uri="{FF2B5EF4-FFF2-40B4-BE49-F238E27FC236}">
                    <a16:creationId xmlns:a16="http://schemas.microsoft.com/office/drawing/2014/main" id="{F8BF8956-40AF-3403-07AD-080ECF4E004F}"/>
                  </a:ext>
                </a:extLst>
              </p:cNvPr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1493294" y="2190246"/>
                <a:ext cx="1710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Helvetica Neue" panose="02000503000000020004"/>
                    <a:ea typeface="+mj-ea"/>
                    <a:cs typeface="+mn-ea"/>
                    <a:sym typeface="+mn-lt"/>
                  </a:rPr>
                  <a:t>CFG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Helvetica Neue" panose="02000503000000020004"/>
                  <a:ea typeface="+mj-ea"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5">
              <a:extLst>
                <a:ext uri="{FF2B5EF4-FFF2-40B4-BE49-F238E27FC236}">
                  <a16:creationId xmlns:a16="http://schemas.microsoft.com/office/drawing/2014/main" id="{9135319A-9F39-71A8-5B84-10167BCDEFBE}"/>
                </a:ext>
              </a:extLst>
            </p:cNvPr>
            <p:cNvGrpSpPr/>
            <p:nvPr/>
          </p:nvGrpSpPr>
          <p:grpSpPr>
            <a:xfrm>
              <a:off x="6508356" y="3757599"/>
              <a:ext cx="2447610" cy="1880520"/>
              <a:chOff x="1124608" y="1461770"/>
              <a:chExt cx="2447610" cy="1880520"/>
            </a:xfrm>
          </p:grpSpPr>
          <p:sp>
            <p:nvSpPr>
              <p:cNvPr id="26" name="5">
                <a:extLst>
                  <a:ext uri="{FF2B5EF4-FFF2-40B4-BE49-F238E27FC236}">
                    <a16:creationId xmlns:a16="http://schemas.microsoft.com/office/drawing/2014/main" id="{FCF87B0C-A836-CEDB-AD8C-D0DCDF1F14D6}"/>
                  </a:ext>
                </a:extLst>
              </p:cNvPr>
              <p:cNvSpPr/>
              <p:nvPr/>
            </p:nvSpPr>
            <p:spPr>
              <a:xfrm>
                <a:off x="1124608" y="1824129"/>
                <a:ext cx="2447610" cy="1518161"/>
              </a:xfrm>
              <a:prstGeom prst="round2DiagRect">
                <a:avLst/>
              </a:prstGeom>
              <a:solidFill>
                <a:schemeClr val="bg1"/>
              </a:solidFill>
              <a:ln w="22225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  <a:effectLst>
                <a:innerShdw blurRad="838200">
                  <a:schemeClr val="accent3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27" name="Body-5">
                <a:extLst>
                  <a:ext uri="{FF2B5EF4-FFF2-40B4-BE49-F238E27FC236}">
                    <a16:creationId xmlns:a16="http://schemas.microsoft.com/office/drawing/2014/main" id="{69BF11D8-A9C0-FF29-8BBA-BC001F73B692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263716" y="2662164"/>
                <a:ext cx="2169392" cy="336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92075" indent="-92075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1200">
                    <a:solidFill>
                      <a:prstClr val="black"/>
                    </a:solidFill>
                    <a:latin typeface="思源宋体 CN Light" panose="02020300000000000000" pitchFamily="18" charset="-122"/>
                    <a:ea typeface="思源宋体 CN Light" panose="02020300000000000000" pitchFamily="18" charset="-122"/>
                    <a:cs typeface="+mn-ea"/>
                  </a:defRPr>
                </a:lvl1pPr>
              </a:lstStyle>
              <a:p>
                <a:pPr marL="0" indent="0" algn="ctr">
                  <a:buNone/>
                  <a:defRPr/>
                </a:pP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panose="02000503000000020004"/>
                    <a:ea typeface="+mn-ea"/>
                    <a:sym typeface="+mn-lt"/>
                  </a:rPr>
                  <a:t>A100 from Google </a:t>
                </a:r>
                <a:r>
                  <a:rPr kumimoji="0" lang="en-US" altLang="zh-C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panose="02000503000000020004"/>
                    <a:ea typeface="+mn-ea"/>
                    <a:sym typeface="+mn-lt"/>
                  </a:rPr>
                  <a:t>Colab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panose="02000503000000020004"/>
                    <a:ea typeface="+mn-ea"/>
                    <a:sym typeface="+mn-lt"/>
                  </a:rPr>
                  <a:t>.</a:t>
                </a:r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sym typeface="+mn-lt"/>
                </a:endParaRPr>
              </a:p>
            </p:txBody>
          </p:sp>
          <p:sp>
            <p:nvSpPr>
              <p:cNvPr id="28" name="5">
                <a:extLst>
                  <a:ext uri="{FF2B5EF4-FFF2-40B4-BE49-F238E27FC236}">
                    <a16:creationId xmlns:a16="http://schemas.microsoft.com/office/drawing/2014/main" id="{CE91C6C1-6D2E-CE25-DCA6-329A4FA2383F}"/>
                  </a:ext>
                </a:extLst>
              </p:cNvPr>
              <p:cNvSpPr/>
              <p:nvPr/>
            </p:nvSpPr>
            <p:spPr>
              <a:xfrm rot="18961972">
                <a:off x="2059210" y="1461770"/>
                <a:ext cx="578405" cy="606441"/>
              </a:xfrm>
              <a:custGeom>
                <a:avLst/>
                <a:gdLst>
                  <a:gd name="connsiteX0" fmla="*/ 0 w 953886"/>
                  <a:gd name="connsiteY0" fmla="*/ 476942 h 953884"/>
                  <a:gd name="connsiteX1" fmla="*/ 476943 w 953886"/>
                  <a:gd name="connsiteY1" fmla="*/ 0 h 953884"/>
                  <a:gd name="connsiteX2" fmla="*/ 953886 w 953886"/>
                  <a:gd name="connsiteY2" fmla="*/ 476942 h 953884"/>
                  <a:gd name="connsiteX3" fmla="*/ 476943 w 953886"/>
                  <a:gd name="connsiteY3" fmla="*/ 953884 h 953884"/>
                  <a:gd name="connsiteX4" fmla="*/ 0 w 953886"/>
                  <a:gd name="connsiteY4" fmla="*/ 476942 h 953884"/>
                  <a:gd name="connsiteX0-1" fmla="*/ 0 w 953886"/>
                  <a:gd name="connsiteY0-2" fmla="*/ 331470 h 808412"/>
                  <a:gd name="connsiteX1-3" fmla="*/ 476943 w 953886"/>
                  <a:gd name="connsiteY1-4" fmla="*/ 0 h 808412"/>
                  <a:gd name="connsiteX2-5" fmla="*/ 953886 w 953886"/>
                  <a:gd name="connsiteY2-6" fmla="*/ 331470 h 808412"/>
                  <a:gd name="connsiteX3-7" fmla="*/ 476943 w 953886"/>
                  <a:gd name="connsiteY3-8" fmla="*/ 808412 h 808412"/>
                  <a:gd name="connsiteX4-9" fmla="*/ 0 w 953886"/>
                  <a:gd name="connsiteY4-10" fmla="*/ 331470 h 808412"/>
                  <a:gd name="connsiteX0-11" fmla="*/ 0 w 953886"/>
                  <a:gd name="connsiteY0-12" fmla="*/ 389739 h 866681"/>
                  <a:gd name="connsiteX1-13" fmla="*/ 476943 w 953886"/>
                  <a:gd name="connsiteY1-14" fmla="*/ 58269 h 866681"/>
                  <a:gd name="connsiteX2-15" fmla="*/ 953886 w 953886"/>
                  <a:gd name="connsiteY2-16" fmla="*/ 389739 h 866681"/>
                  <a:gd name="connsiteX3-17" fmla="*/ 476943 w 953886"/>
                  <a:gd name="connsiteY3-18" fmla="*/ 866681 h 866681"/>
                  <a:gd name="connsiteX4-19" fmla="*/ 0 w 953886"/>
                  <a:gd name="connsiteY4-20" fmla="*/ 389739 h 866681"/>
                  <a:gd name="connsiteX0-21" fmla="*/ 0 w 953886"/>
                  <a:gd name="connsiteY0-22" fmla="*/ 370328 h 847270"/>
                  <a:gd name="connsiteX1-23" fmla="*/ 476943 w 953886"/>
                  <a:gd name="connsiteY1-24" fmla="*/ 38858 h 847270"/>
                  <a:gd name="connsiteX2-25" fmla="*/ 953886 w 953886"/>
                  <a:gd name="connsiteY2-26" fmla="*/ 370328 h 847270"/>
                  <a:gd name="connsiteX3-27" fmla="*/ 476943 w 953886"/>
                  <a:gd name="connsiteY3-28" fmla="*/ 847270 h 847270"/>
                  <a:gd name="connsiteX4-29" fmla="*/ 0 w 953886"/>
                  <a:gd name="connsiteY4-30" fmla="*/ 370328 h 847270"/>
                  <a:gd name="connsiteX0-31" fmla="*/ 0 w 953886"/>
                  <a:gd name="connsiteY0-32" fmla="*/ 370328 h 847270"/>
                  <a:gd name="connsiteX1-33" fmla="*/ 476943 w 953886"/>
                  <a:gd name="connsiteY1-34" fmla="*/ 38858 h 847270"/>
                  <a:gd name="connsiteX2-35" fmla="*/ 953886 w 953886"/>
                  <a:gd name="connsiteY2-36" fmla="*/ 370328 h 847270"/>
                  <a:gd name="connsiteX3-37" fmla="*/ 476943 w 953886"/>
                  <a:gd name="connsiteY3-38" fmla="*/ 847270 h 847270"/>
                  <a:gd name="connsiteX4-39" fmla="*/ 0 w 953886"/>
                  <a:gd name="connsiteY4-40" fmla="*/ 370328 h 847270"/>
                  <a:gd name="connsiteX0-41" fmla="*/ 0 w 953886"/>
                  <a:gd name="connsiteY0-42" fmla="*/ 397751 h 874693"/>
                  <a:gd name="connsiteX1-43" fmla="*/ 476943 w 953886"/>
                  <a:gd name="connsiteY1-44" fmla="*/ 66281 h 874693"/>
                  <a:gd name="connsiteX2-45" fmla="*/ 953886 w 953886"/>
                  <a:gd name="connsiteY2-46" fmla="*/ 397751 h 874693"/>
                  <a:gd name="connsiteX3-47" fmla="*/ 476943 w 953886"/>
                  <a:gd name="connsiteY3-48" fmla="*/ 874693 h 874693"/>
                  <a:gd name="connsiteX4-49" fmla="*/ 0 w 953886"/>
                  <a:gd name="connsiteY4-50" fmla="*/ 397751 h 874693"/>
                  <a:gd name="connsiteX0-51" fmla="*/ 0 w 953886"/>
                  <a:gd name="connsiteY0-52" fmla="*/ 430824 h 907766"/>
                  <a:gd name="connsiteX1-53" fmla="*/ 476943 w 953886"/>
                  <a:gd name="connsiteY1-54" fmla="*/ 99354 h 907766"/>
                  <a:gd name="connsiteX2-55" fmla="*/ 953886 w 953886"/>
                  <a:gd name="connsiteY2-56" fmla="*/ 430824 h 907766"/>
                  <a:gd name="connsiteX3-57" fmla="*/ 476943 w 953886"/>
                  <a:gd name="connsiteY3-58" fmla="*/ 907766 h 907766"/>
                  <a:gd name="connsiteX4-59" fmla="*/ 0 w 953886"/>
                  <a:gd name="connsiteY4-60" fmla="*/ 430824 h 907766"/>
                  <a:gd name="connsiteX0-61" fmla="*/ 0 w 953886"/>
                  <a:gd name="connsiteY0-62" fmla="*/ 430931 h 907873"/>
                  <a:gd name="connsiteX1-63" fmla="*/ 476943 w 953886"/>
                  <a:gd name="connsiteY1-64" fmla="*/ 99461 h 907873"/>
                  <a:gd name="connsiteX2-65" fmla="*/ 953886 w 953886"/>
                  <a:gd name="connsiteY2-66" fmla="*/ 430931 h 907873"/>
                  <a:gd name="connsiteX3-67" fmla="*/ 476943 w 953886"/>
                  <a:gd name="connsiteY3-68" fmla="*/ 907873 h 907873"/>
                  <a:gd name="connsiteX4-69" fmla="*/ 0 w 953886"/>
                  <a:gd name="connsiteY4-70" fmla="*/ 430931 h 907873"/>
                  <a:gd name="connsiteX0-71" fmla="*/ 0 w 876064"/>
                  <a:gd name="connsiteY0-72" fmla="*/ 430931 h 907875"/>
                  <a:gd name="connsiteX1-73" fmla="*/ 476943 w 876064"/>
                  <a:gd name="connsiteY1-74" fmla="*/ 99461 h 907875"/>
                  <a:gd name="connsiteX2-75" fmla="*/ 876064 w 876064"/>
                  <a:gd name="connsiteY2-76" fmla="*/ 435795 h 907875"/>
                  <a:gd name="connsiteX3-77" fmla="*/ 476943 w 876064"/>
                  <a:gd name="connsiteY3-78" fmla="*/ 907873 h 907875"/>
                  <a:gd name="connsiteX4-79" fmla="*/ 0 w 876064"/>
                  <a:gd name="connsiteY4-80" fmla="*/ 430931 h 907875"/>
                  <a:gd name="connsiteX0-81" fmla="*/ 0 w 912466"/>
                  <a:gd name="connsiteY0-82" fmla="*/ 430931 h 907875"/>
                  <a:gd name="connsiteX1-83" fmla="*/ 476943 w 912466"/>
                  <a:gd name="connsiteY1-84" fmla="*/ 99461 h 907875"/>
                  <a:gd name="connsiteX2-85" fmla="*/ 876064 w 912466"/>
                  <a:gd name="connsiteY2-86" fmla="*/ 435795 h 907875"/>
                  <a:gd name="connsiteX3-87" fmla="*/ 476943 w 912466"/>
                  <a:gd name="connsiteY3-88" fmla="*/ 907873 h 907875"/>
                  <a:gd name="connsiteX4-89" fmla="*/ 0 w 912466"/>
                  <a:gd name="connsiteY4-90" fmla="*/ 430931 h 907875"/>
                  <a:gd name="connsiteX0-91" fmla="*/ 0 w 923347"/>
                  <a:gd name="connsiteY0-92" fmla="*/ 430931 h 907875"/>
                  <a:gd name="connsiteX1-93" fmla="*/ 476943 w 923347"/>
                  <a:gd name="connsiteY1-94" fmla="*/ 99461 h 907875"/>
                  <a:gd name="connsiteX2-95" fmla="*/ 876064 w 923347"/>
                  <a:gd name="connsiteY2-96" fmla="*/ 435795 h 907875"/>
                  <a:gd name="connsiteX3-97" fmla="*/ 476943 w 923347"/>
                  <a:gd name="connsiteY3-98" fmla="*/ 907873 h 907875"/>
                  <a:gd name="connsiteX4-99" fmla="*/ 0 w 923347"/>
                  <a:gd name="connsiteY4-100" fmla="*/ 430931 h 907875"/>
                  <a:gd name="connsiteX0-101" fmla="*/ 0 w 936632"/>
                  <a:gd name="connsiteY0-102" fmla="*/ 430931 h 907875"/>
                  <a:gd name="connsiteX1-103" fmla="*/ 476943 w 936632"/>
                  <a:gd name="connsiteY1-104" fmla="*/ 99461 h 907875"/>
                  <a:gd name="connsiteX2-105" fmla="*/ 876064 w 936632"/>
                  <a:gd name="connsiteY2-106" fmla="*/ 435795 h 907875"/>
                  <a:gd name="connsiteX3-107" fmla="*/ 476943 w 936632"/>
                  <a:gd name="connsiteY3-108" fmla="*/ 907873 h 907875"/>
                  <a:gd name="connsiteX4-109" fmla="*/ 0 w 936632"/>
                  <a:gd name="connsiteY4-110" fmla="*/ 430931 h 907875"/>
                  <a:gd name="connsiteX0-111" fmla="*/ 0 w 937048"/>
                  <a:gd name="connsiteY0-112" fmla="*/ 430931 h 927772"/>
                  <a:gd name="connsiteX1-113" fmla="*/ 476943 w 937048"/>
                  <a:gd name="connsiteY1-114" fmla="*/ 99461 h 927772"/>
                  <a:gd name="connsiteX2-115" fmla="*/ 876064 w 937048"/>
                  <a:gd name="connsiteY2-116" fmla="*/ 435795 h 927772"/>
                  <a:gd name="connsiteX3-117" fmla="*/ 476943 w 937048"/>
                  <a:gd name="connsiteY3-118" fmla="*/ 907873 h 927772"/>
                  <a:gd name="connsiteX4-119" fmla="*/ 0 w 937048"/>
                  <a:gd name="connsiteY4-120" fmla="*/ 430931 h 927772"/>
                  <a:gd name="connsiteX0-121" fmla="*/ 0 w 944437"/>
                  <a:gd name="connsiteY0-122" fmla="*/ 430931 h 928827"/>
                  <a:gd name="connsiteX1-123" fmla="*/ 476943 w 944437"/>
                  <a:gd name="connsiteY1-124" fmla="*/ 99461 h 928827"/>
                  <a:gd name="connsiteX2-125" fmla="*/ 876064 w 944437"/>
                  <a:gd name="connsiteY2-126" fmla="*/ 435795 h 928827"/>
                  <a:gd name="connsiteX3-127" fmla="*/ 476943 w 944437"/>
                  <a:gd name="connsiteY3-128" fmla="*/ 907873 h 928827"/>
                  <a:gd name="connsiteX4-129" fmla="*/ 0 w 944437"/>
                  <a:gd name="connsiteY4-130" fmla="*/ 430931 h 928827"/>
                  <a:gd name="connsiteX0-131" fmla="*/ 0 w 944437"/>
                  <a:gd name="connsiteY0-132" fmla="*/ 430931 h 928827"/>
                  <a:gd name="connsiteX1-133" fmla="*/ 476943 w 944437"/>
                  <a:gd name="connsiteY1-134" fmla="*/ 99461 h 928827"/>
                  <a:gd name="connsiteX2-135" fmla="*/ 876064 w 944437"/>
                  <a:gd name="connsiteY2-136" fmla="*/ 435795 h 928827"/>
                  <a:gd name="connsiteX3-137" fmla="*/ 476943 w 944437"/>
                  <a:gd name="connsiteY3-138" fmla="*/ 907873 h 928827"/>
                  <a:gd name="connsiteX4-139" fmla="*/ 0 w 944437"/>
                  <a:gd name="connsiteY4-140" fmla="*/ 430931 h 928827"/>
                  <a:gd name="connsiteX0-141" fmla="*/ 0 w 944437"/>
                  <a:gd name="connsiteY0-142" fmla="*/ 430931 h 928827"/>
                  <a:gd name="connsiteX1-143" fmla="*/ 476943 w 944437"/>
                  <a:gd name="connsiteY1-144" fmla="*/ 99461 h 928827"/>
                  <a:gd name="connsiteX2-145" fmla="*/ 876064 w 944437"/>
                  <a:gd name="connsiteY2-146" fmla="*/ 435795 h 928827"/>
                  <a:gd name="connsiteX3-147" fmla="*/ 476943 w 944437"/>
                  <a:gd name="connsiteY3-148" fmla="*/ 907873 h 928827"/>
                  <a:gd name="connsiteX4-149" fmla="*/ 0 w 944437"/>
                  <a:gd name="connsiteY4-150" fmla="*/ 430931 h 928827"/>
                  <a:gd name="connsiteX0-151" fmla="*/ 0 w 941969"/>
                  <a:gd name="connsiteY0-152" fmla="*/ 430931 h 947885"/>
                  <a:gd name="connsiteX1-153" fmla="*/ 476943 w 941969"/>
                  <a:gd name="connsiteY1-154" fmla="*/ 99461 h 947885"/>
                  <a:gd name="connsiteX2-155" fmla="*/ 876064 w 941969"/>
                  <a:gd name="connsiteY2-156" fmla="*/ 435795 h 947885"/>
                  <a:gd name="connsiteX3-157" fmla="*/ 476943 w 941969"/>
                  <a:gd name="connsiteY3-158" fmla="*/ 907873 h 947885"/>
                  <a:gd name="connsiteX4-159" fmla="*/ 0 w 941969"/>
                  <a:gd name="connsiteY4-160" fmla="*/ 430931 h 947885"/>
                  <a:gd name="connsiteX0-161" fmla="*/ 11 w 943033"/>
                  <a:gd name="connsiteY0-162" fmla="*/ 429015 h 857418"/>
                  <a:gd name="connsiteX1-163" fmla="*/ 476954 w 943033"/>
                  <a:gd name="connsiteY1-164" fmla="*/ 97545 h 857418"/>
                  <a:gd name="connsiteX2-165" fmla="*/ 876075 w 943033"/>
                  <a:gd name="connsiteY2-166" fmla="*/ 433879 h 857418"/>
                  <a:gd name="connsiteX3-167" fmla="*/ 486681 w 943033"/>
                  <a:gd name="connsiteY3-168" fmla="*/ 808680 h 857418"/>
                  <a:gd name="connsiteX4-169" fmla="*/ 11 w 943033"/>
                  <a:gd name="connsiteY4-170" fmla="*/ 429015 h 857418"/>
                  <a:gd name="connsiteX0-171" fmla="*/ 11 w 943033"/>
                  <a:gd name="connsiteY0-172" fmla="*/ 429015 h 873812"/>
                  <a:gd name="connsiteX1-173" fmla="*/ 476954 w 943033"/>
                  <a:gd name="connsiteY1-174" fmla="*/ 97545 h 873812"/>
                  <a:gd name="connsiteX2-175" fmla="*/ 876075 w 943033"/>
                  <a:gd name="connsiteY2-176" fmla="*/ 433879 h 873812"/>
                  <a:gd name="connsiteX3-177" fmla="*/ 486681 w 943033"/>
                  <a:gd name="connsiteY3-178" fmla="*/ 808680 h 873812"/>
                  <a:gd name="connsiteX4-179" fmla="*/ 11 w 943033"/>
                  <a:gd name="connsiteY4-180" fmla="*/ 429015 h 873812"/>
                  <a:gd name="connsiteX0-181" fmla="*/ 11 w 945574"/>
                  <a:gd name="connsiteY0-182" fmla="*/ 429015 h 886557"/>
                  <a:gd name="connsiteX1-183" fmla="*/ 476954 w 945574"/>
                  <a:gd name="connsiteY1-184" fmla="*/ 97545 h 886557"/>
                  <a:gd name="connsiteX2-185" fmla="*/ 876075 w 945574"/>
                  <a:gd name="connsiteY2-186" fmla="*/ 433879 h 886557"/>
                  <a:gd name="connsiteX3-187" fmla="*/ 486681 w 945574"/>
                  <a:gd name="connsiteY3-188" fmla="*/ 808680 h 886557"/>
                  <a:gd name="connsiteX4-189" fmla="*/ 11 w 945574"/>
                  <a:gd name="connsiteY4-190" fmla="*/ 429015 h 886557"/>
                  <a:gd name="connsiteX0-191" fmla="*/ 11 w 935888"/>
                  <a:gd name="connsiteY0-192" fmla="*/ 429015 h 882593"/>
                  <a:gd name="connsiteX1-193" fmla="*/ 476954 w 935888"/>
                  <a:gd name="connsiteY1-194" fmla="*/ 97545 h 882593"/>
                  <a:gd name="connsiteX2-195" fmla="*/ 876075 w 935888"/>
                  <a:gd name="connsiteY2-196" fmla="*/ 433879 h 882593"/>
                  <a:gd name="connsiteX3-197" fmla="*/ 486681 w 935888"/>
                  <a:gd name="connsiteY3-198" fmla="*/ 808680 h 882593"/>
                  <a:gd name="connsiteX4-199" fmla="*/ 11 w 935888"/>
                  <a:gd name="connsiteY4-200" fmla="*/ 429015 h 882593"/>
                  <a:gd name="connsiteX0-201" fmla="*/ 11 w 939285"/>
                  <a:gd name="connsiteY0-202" fmla="*/ 429015 h 886557"/>
                  <a:gd name="connsiteX1-203" fmla="*/ 476954 w 939285"/>
                  <a:gd name="connsiteY1-204" fmla="*/ 97545 h 886557"/>
                  <a:gd name="connsiteX2-205" fmla="*/ 876075 w 939285"/>
                  <a:gd name="connsiteY2-206" fmla="*/ 433879 h 886557"/>
                  <a:gd name="connsiteX3-207" fmla="*/ 486681 w 939285"/>
                  <a:gd name="connsiteY3-208" fmla="*/ 808680 h 886557"/>
                  <a:gd name="connsiteX4-209" fmla="*/ 11 w 939285"/>
                  <a:gd name="connsiteY4-210" fmla="*/ 429015 h 886557"/>
                  <a:gd name="connsiteX0-211" fmla="*/ 3 w 938799"/>
                  <a:gd name="connsiteY0-212" fmla="*/ 429965 h 930122"/>
                  <a:gd name="connsiteX1-213" fmla="*/ 476946 w 938799"/>
                  <a:gd name="connsiteY1-214" fmla="*/ 98495 h 930122"/>
                  <a:gd name="connsiteX2-215" fmla="*/ 876067 w 938799"/>
                  <a:gd name="connsiteY2-216" fmla="*/ 434829 h 930122"/>
                  <a:gd name="connsiteX3-217" fmla="*/ 481810 w 938799"/>
                  <a:gd name="connsiteY3-218" fmla="*/ 858269 h 930122"/>
                  <a:gd name="connsiteX4-219" fmla="*/ 3 w 938799"/>
                  <a:gd name="connsiteY4-220" fmla="*/ 429965 h 930122"/>
                  <a:gd name="connsiteX0-221" fmla="*/ 32449 w 971245"/>
                  <a:gd name="connsiteY0-222" fmla="*/ 428266 h 928423"/>
                  <a:gd name="connsiteX1-223" fmla="*/ 509392 w 971245"/>
                  <a:gd name="connsiteY1-224" fmla="*/ 96796 h 928423"/>
                  <a:gd name="connsiteX2-225" fmla="*/ 908513 w 971245"/>
                  <a:gd name="connsiteY2-226" fmla="*/ 433130 h 928423"/>
                  <a:gd name="connsiteX3-227" fmla="*/ 514256 w 971245"/>
                  <a:gd name="connsiteY3-228" fmla="*/ 856570 h 928423"/>
                  <a:gd name="connsiteX4-229" fmla="*/ 32449 w 971245"/>
                  <a:gd name="connsiteY4-230" fmla="*/ 428266 h 928423"/>
                  <a:gd name="connsiteX0-231" fmla="*/ 32449 w 971245"/>
                  <a:gd name="connsiteY0-232" fmla="*/ 428266 h 928423"/>
                  <a:gd name="connsiteX1-233" fmla="*/ 509392 w 971245"/>
                  <a:gd name="connsiteY1-234" fmla="*/ 96796 h 928423"/>
                  <a:gd name="connsiteX2-235" fmla="*/ 908513 w 971245"/>
                  <a:gd name="connsiteY2-236" fmla="*/ 433130 h 928423"/>
                  <a:gd name="connsiteX3-237" fmla="*/ 514256 w 971245"/>
                  <a:gd name="connsiteY3-238" fmla="*/ 856570 h 928423"/>
                  <a:gd name="connsiteX4-239" fmla="*/ 32449 w 971245"/>
                  <a:gd name="connsiteY4-240" fmla="*/ 428266 h 928423"/>
                  <a:gd name="connsiteX0-241" fmla="*/ 38576 w 977372"/>
                  <a:gd name="connsiteY0-242" fmla="*/ 434754 h 934911"/>
                  <a:gd name="connsiteX1-243" fmla="*/ 515519 w 977372"/>
                  <a:gd name="connsiteY1-244" fmla="*/ 103284 h 934911"/>
                  <a:gd name="connsiteX2-245" fmla="*/ 914640 w 977372"/>
                  <a:gd name="connsiteY2-246" fmla="*/ 439618 h 934911"/>
                  <a:gd name="connsiteX3-247" fmla="*/ 520383 w 977372"/>
                  <a:gd name="connsiteY3-248" fmla="*/ 863058 h 934911"/>
                  <a:gd name="connsiteX4-249" fmla="*/ 38576 w 977372"/>
                  <a:gd name="connsiteY4-250" fmla="*/ 434754 h 934911"/>
                  <a:gd name="connsiteX0-251" fmla="*/ 46067 w 907041"/>
                  <a:gd name="connsiteY0-252" fmla="*/ 464197 h 930307"/>
                  <a:gd name="connsiteX1-253" fmla="*/ 445188 w 907041"/>
                  <a:gd name="connsiteY1-254" fmla="*/ 98680 h 930307"/>
                  <a:gd name="connsiteX2-255" fmla="*/ 844309 w 907041"/>
                  <a:gd name="connsiteY2-256" fmla="*/ 435014 h 930307"/>
                  <a:gd name="connsiteX3-257" fmla="*/ 450052 w 907041"/>
                  <a:gd name="connsiteY3-258" fmla="*/ 858454 h 930307"/>
                  <a:gd name="connsiteX4-259" fmla="*/ 46067 w 907041"/>
                  <a:gd name="connsiteY4-260" fmla="*/ 464197 h 930307"/>
                  <a:gd name="connsiteX0-261" fmla="*/ 48976 w 885631"/>
                  <a:gd name="connsiteY0-262" fmla="*/ 464197 h 930307"/>
                  <a:gd name="connsiteX1-263" fmla="*/ 423778 w 885631"/>
                  <a:gd name="connsiteY1-264" fmla="*/ 98680 h 930307"/>
                  <a:gd name="connsiteX2-265" fmla="*/ 822899 w 885631"/>
                  <a:gd name="connsiteY2-266" fmla="*/ 435014 h 930307"/>
                  <a:gd name="connsiteX3-267" fmla="*/ 428642 w 885631"/>
                  <a:gd name="connsiteY3-268" fmla="*/ 858454 h 930307"/>
                  <a:gd name="connsiteX4-269" fmla="*/ 48976 w 885631"/>
                  <a:gd name="connsiteY4-270" fmla="*/ 464197 h 930307"/>
                  <a:gd name="connsiteX0-271" fmla="*/ 64885 w 901540"/>
                  <a:gd name="connsiteY0-272" fmla="*/ 457258 h 923368"/>
                  <a:gd name="connsiteX1-273" fmla="*/ 439687 w 901540"/>
                  <a:gd name="connsiteY1-274" fmla="*/ 91741 h 923368"/>
                  <a:gd name="connsiteX2-275" fmla="*/ 838808 w 901540"/>
                  <a:gd name="connsiteY2-276" fmla="*/ 428075 h 923368"/>
                  <a:gd name="connsiteX3-277" fmla="*/ 444551 w 901540"/>
                  <a:gd name="connsiteY3-278" fmla="*/ 851515 h 923368"/>
                  <a:gd name="connsiteX4-279" fmla="*/ 64885 w 901540"/>
                  <a:gd name="connsiteY4-280" fmla="*/ 457258 h 923368"/>
                  <a:gd name="connsiteX0-281" fmla="*/ 64885 w 901540"/>
                  <a:gd name="connsiteY0-282" fmla="*/ 457258 h 923368"/>
                  <a:gd name="connsiteX1-283" fmla="*/ 439687 w 901540"/>
                  <a:gd name="connsiteY1-284" fmla="*/ 91741 h 923368"/>
                  <a:gd name="connsiteX2-285" fmla="*/ 838808 w 901540"/>
                  <a:gd name="connsiteY2-286" fmla="*/ 428075 h 923368"/>
                  <a:gd name="connsiteX3-287" fmla="*/ 444551 w 901540"/>
                  <a:gd name="connsiteY3-288" fmla="*/ 851515 h 923368"/>
                  <a:gd name="connsiteX4-289" fmla="*/ 64885 w 901540"/>
                  <a:gd name="connsiteY4-290" fmla="*/ 457258 h 923368"/>
                  <a:gd name="connsiteX0-291" fmla="*/ 64885 w 902996"/>
                  <a:gd name="connsiteY0-292" fmla="*/ 457258 h 897689"/>
                  <a:gd name="connsiteX1-293" fmla="*/ 439687 w 902996"/>
                  <a:gd name="connsiteY1-294" fmla="*/ 91741 h 897689"/>
                  <a:gd name="connsiteX2-295" fmla="*/ 838808 w 902996"/>
                  <a:gd name="connsiteY2-296" fmla="*/ 428075 h 897689"/>
                  <a:gd name="connsiteX3-297" fmla="*/ 459143 w 902996"/>
                  <a:gd name="connsiteY3-298" fmla="*/ 822332 h 897689"/>
                  <a:gd name="connsiteX4-299" fmla="*/ 64885 w 902996"/>
                  <a:gd name="connsiteY4-300" fmla="*/ 457258 h 897689"/>
                  <a:gd name="connsiteX0-301" fmla="*/ 70036 w 874100"/>
                  <a:gd name="connsiteY0-302" fmla="*/ 481577 h 897689"/>
                  <a:gd name="connsiteX1-303" fmla="*/ 410791 w 874100"/>
                  <a:gd name="connsiteY1-304" fmla="*/ 91741 h 897689"/>
                  <a:gd name="connsiteX2-305" fmla="*/ 809912 w 874100"/>
                  <a:gd name="connsiteY2-306" fmla="*/ 428075 h 897689"/>
                  <a:gd name="connsiteX3-307" fmla="*/ 430247 w 874100"/>
                  <a:gd name="connsiteY3-308" fmla="*/ 822332 h 897689"/>
                  <a:gd name="connsiteX4-309" fmla="*/ 70036 w 874100"/>
                  <a:gd name="connsiteY4-310" fmla="*/ 481577 h 897689"/>
                  <a:gd name="connsiteX0-311" fmla="*/ 75961 w 845898"/>
                  <a:gd name="connsiteY0-312" fmla="*/ 436620 h 900330"/>
                  <a:gd name="connsiteX1-313" fmla="*/ 382589 w 845898"/>
                  <a:gd name="connsiteY1-314" fmla="*/ 94382 h 900330"/>
                  <a:gd name="connsiteX2-315" fmla="*/ 781710 w 845898"/>
                  <a:gd name="connsiteY2-316" fmla="*/ 430716 h 900330"/>
                  <a:gd name="connsiteX3-317" fmla="*/ 402045 w 845898"/>
                  <a:gd name="connsiteY3-318" fmla="*/ 824973 h 900330"/>
                  <a:gd name="connsiteX4-319" fmla="*/ 75961 w 845898"/>
                  <a:gd name="connsiteY4-320" fmla="*/ 436620 h 900330"/>
                  <a:gd name="connsiteX0-321" fmla="*/ 71621 w 866072"/>
                  <a:gd name="connsiteY0-322" fmla="*/ 515307 h 897689"/>
                  <a:gd name="connsiteX1-323" fmla="*/ 402763 w 866072"/>
                  <a:gd name="connsiteY1-324" fmla="*/ 91741 h 897689"/>
                  <a:gd name="connsiteX2-325" fmla="*/ 801884 w 866072"/>
                  <a:gd name="connsiteY2-326" fmla="*/ 428075 h 897689"/>
                  <a:gd name="connsiteX3-327" fmla="*/ 422219 w 866072"/>
                  <a:gd name="connsiteY3-328" fmla="*/ 822332 h 897689"/>
                  <a:gd name="connsiteX4-329" fmla="*/ 71621 w 866072"/>
                  <a:gd name="connsiteY4-330" fmla="*/ 515307 h 897689"/>
                  <a:gd name="connsiteX0-331" fmla="*/ 73244 w 858238"/>
                  <a:gd name="connsiteY0-332" fmla="*/ 504196 h 897689"/>
                  <a:gd name="connsiteX1-333" fmla="*/ 394929 w 858238"/>
                  <a:gd name="connsiteY1-334" fmla="*/ 91741 h 897689"/>
                  <a:gd name="connsiteX2-335" fmla="*/ 794050 w 858238"/>
                  <a:gd name="connsiteY2-336" fmla="*/ 428075 h 897689"/>
                  <a:gd name="connsiteX3-337" fmla="*/ 414385 w 858238"/>
                  <a:gd name="connsiteY3-338" fmla="*/ 822332 h 897689"/>
                  <a:gd name="connsiteX4-339" fmla="*/ 73244 w 858238"/>
                  <a:gd name="connsiteY4-340" fmla="*/ 504196 h 897689"/>
                  <a:gd name="connsiteX0-341" fmla="*/ 85147 w 870141"/>
                  <a:gd name="connsiteY0-342" fmla="*/ 445297 h 838790"/>
                  <a:gd name="connsiteX1-343" fmla="*/ 346933 w 870141"/>
                  <a:gd name="connsiteY1-344" fmla="*/ 103214 h 838790"/>
                  <a:gd name="connsiteX2-345" fmla="*/ 805953 w 870141"/>
                  <a:gd name="connsiteY2-346" fmla="*/ 369176 h 838790"/>
                  <a:gd name="connsiteX3-347" fmla="*/ 426288 w 870141"/>
                  <a:gd name="connsiteY3-348" fmla="*/ 763433 h 838790"/>
                  <a:gd name="connsiteX4-349" fmla="*/ 85147 w 870141"/>
                  <a:gd name="connsiteY4-350" fmla="*/ 445297 h 838790"/>
                  <a:gd name="connsiteX0-351" fmla="*/ 85147 w 778106"/>
                  <a:gd name="connsiteY0-352" fmla="*/ 436485 h 839917"/>
                  <a:gd name="connsiteX1-353" fmla="*/ 346933 w 778106"/>
                  <a:gd name="connsiteY1-354" fmla="*/ 94402 h 839917"/>
                  <a:gd name="connsiteX2-355" fmla="*/ 701212 w 778106"/>
                  <a:gd name="connsiteY2-356" fmla="*/ 430891 h 839917"/>
                  <a:gd name="connsiteX3-357" fmla="*/ 426288 w 778106"/>
                  <a:gd name="connsiteY3-358" fmla="*/ 754621 h 839917"/>
                  <a:gd name="connsiteX4-359" fmla="*/ 85147 w 778106"/>
                  <a:gd name="connsiteY4-360" fmla="*/ 436485 h 839917"/>
                  <a:gd name="connsiteX0-361" fmla="*/ 85147 w 793732"/>
                  <a:gd name="connsiteY0-362" fmla="*/ 436485 h 821650"/>
                  <a:gd name="connsiteX1-363" fmla="*/ 346933 w 793732"/>
                  <a:gd name="connsiteY1-364" fmla="*/ 94402 h 821650"/>
                  <a:gd name="connsiteX2-365" fmla="*/ 701212 w 793732"/>
                  <a:gd name="connsiteY2-366" fmla="*/ 430891 h 821650"/>
                  <a:gd name="connsiteX3-367" fmla="*/ 426288 w 793732"/>
                  <a:gd name="connsiteY3-368" fmla="*/ 754621 h 821650"/>
                  <a:gd name="connsiteX4-369" fmla="*/ 85147 w 793732"/>
                  <a:gd name="connsiteY4-370" fmla="*/ 436485 h 821650"/>
                  <a:gd name="connsiteX0-371" fmla="*/ 85147 w 793732"/>
                  <a:gd name="connsiteY0-372" fmla="*/ 436485 h 821650"/>
                  <a:gd name="connsiteX1-373" fmla="*/ 346933 w 793732"/>
                  <a:gd name="connsiteY1-374" fmla="*/ 94402 h 821650"/>
                  <a:gd name="connsiteX2-375" fmla="*/ 701212 w 793732"/>
                  <a:gd name="connsiteY2-376" fmla="*/ 430891 h 821650"/>
                  <a:gd name="connsiteX3-377" fmla="*/ 426288 w 793732"/>
                  <a:gd name="connsiteY3-378" fmla="*/ 754621 h 821650"/>
                  <a:gd name="connsiteX4-379" fmla="*/ 85147 w 793732"/>
                  <a:gd name="connsiteY4-380" fmla="*/ 436485 h 821650"/>
                  <a:gd name="connsiteX0-381" fmla="*/ 85147 w 793732"/>
                  <a:gd name="connsiteY0-382" fmla="*/ 436485 h 821650"/>
                  <a:gd name="connsiteX1-383" fmla="*/ 346933 w 793732"/>
                  <a:gd name="connsiteY1-384" fmla="*/ 94402 h 821650"/>
                  <a:gd name="connsiteX2-385" fmla="*/ 701212 w 793732"/>
                  <a:gd name="connsiteY2-386" fmla="*/ 430891 h 821650"/>
                  <a:gd name="connsiteX3-387" fmla="*/ 426288 w 793732"/>
                  <a:gd name="connsiteY3-388" fmla="*/ 754621 h 821650"/>
                  <a:gd name="connsiteX4-389" fmla="*/ 85147 w 793732"/>
                  <a:gd name="connsiteY4-390" fmla="*/ 436485 h 821650"/>
                  <a:gd name="connsiteX0-391" fmla="*/ 85147 w 791674"/>
                  <a:gd name="connsiteY0-392" fmla="*/ 436485 h 831046"/>
                  <a:gd name="connsiteX1-393" fmla="*/ 346933 w 791674"/>
                  <a:gd name="connsiteY1-394" fmla="*/ 94402 h 831046"/>
                  <a:gd name="connsiteX2-395" fmla="*/ 701212 w 791674"/>
                  <a:gd name="connsiteY2-396" fmla="*/ 430891 h 831046"/>
                  <a:gd name="connsiteX3-397" fmla="*/ 426288 w 791674"/>
                  <a:gd name="connsiteY3-398" fmla="*/ 754621 h 831046"/>
                  <a:gd name="connsiteX4-399" fmla="*/ 85147 w 791674"/>
                  <a:gd name="connsiteY4-400" fmla="*/ 436485 h 831046"/>
                  <a:gd name="connsiteX0-401" fmla="*/ 113726 w 820253"/>
                  <a:gd name="connsiteY0-402" fmla="*/ 428066 h 822627"/>
                  <a:gd name="connsiteX1-403" fmla="*/ 375512 w 820253"/>
                  <a:gd name="connsiteY1-404" fmla="*/ 85983 h 822627"/>
                  <a:gd name="connsiteX2-405" fmla="*/ 729791 w 820253"/>
                  <a:gd name="connsiteY2-406" fmla="*/ 422472 h 822627"/>
                  <a:gd name="connsiteX3-407" fmla="*/ 454867 w 820253"/>
                  <a:gd name="connsiteY3-408" fmla="*/ 746202 h 822627"/>
                  <a:gd name="connsiteX4-409" fmla="*/ 113726 w 820253"/>
                  <a:gd name="connsiteY4-410" fmla="*/ 428066 h 822627"/>
                  <a:gd name="connsiteX0-411" fmla="*/ 131946 w 768806"/>
                  <a:gd name="connsiteY0-412" fmla="*/ 436266 h 822627"/>
                  <a:gd name="connsiteX1-413" fmla="*/ 324065 w 768806"/>
                  <a:gd name="connsiteY1-414" fmla="*/ 85983 h 822627"/>
                  <a:gd name="connsiteX2-415" fmla="*/ 678344 w 768806"/>
                  <a:gd name="connsiteY2-416" fmla="*/ 422472 h 822627"/>
                  <a:gd name="connsiteX3-417" fmla="*/ 403420 w 768806"/>
                  <a:gd name="connsiteY3-418" fmla="*/ 746202 h 822627"/>
                  <a:gd name="connsiteX4-419" fmla="*/ 131946 w 768806"/>
                  <a:gd name="connsiteY4-420" fmla="*/ 436266 h 822627"/>
                  <a:gd name="connsiteX0-421" fmla="*/ 131946 w 768806"/>
                  <a:gd name="connsiteY0-422" fmla="*/ 436266 h 822627"/>
                  <a:gd name="connsiteX1-423" fmla="*/ 324065 w 768806"/>
                  <a:gd name="connsiteY1-424" fmla="*/ 85983 h 822627"/>
                  <a:gd name="connsiteX2-425" fmla="*/ 678344 w 768806"/>
                  <a:gd name="connsiteY2-426" fmla="*/ 422472 h 822627"/>
                  <a:gd name="connsiteX3-427" fmla="*/ 403420 w 768806"/>
                  <a:gd name="connsiteY3-428" fmla="*/ 746202 h 822627"/>
                  <a:gd name="connsiteX4-429" fmla="*/ 131946 w 768806"/>
                  <a:gd name="connsiteY4-430" fmla="*/ 436266 h 822627"/>
                  <a:gd name="connsiteX0-431" fmla="*/ 114941 w 816265"/>
                  <a:gd name="connsiteY0-432" fmla="*/ 407670 h 823351"/>
                  <a:gd name="connsiteX1-433" fmla="*/ 371524 w 816265"/>
                  <a:gd name="connsiteY1-434" fmla="*/ 86707 h 823351"/>
                  <a:gd name="connsiteX2-435" fmla="*/ 725803 w 816265"/>
                  <a:gd name="connsiteY2-436" fmla="*/ 423196 h 823351"/>
                  <a:gd name="connsiteX3-437" fmla="*/ 450879 w 816265"/>
                  <a:gd name="connsiteY3-438" fmla="*/ 746926 h 823351"/>
                  <a:gd name="connsiteX4-439" fmla="*/ 114941 w 816265"/>
                  <a:gd name="connsiteY4-440" fmla="*/ 407670 h 823351"/>
                  <a:gd name="connsiteX0-441" fmla="*/ 103729 w 856953"/>
                  <a:gd name="connsiteY0-442" fmla="*/ 418665 h 822627"/>
                  <a:gd name="connsiteX1-443" fmla="*/ 412212 w 856953"/>
                  <a:gd name="connsiteY1-444" fmla="*/ 85983 h 822627"/>
                  <a:gd name="connsiteX2-445" fmla="*/ 766491 w 856953"/>
                  <a:gd name="connsiteY2-446" fmla="*/ 422472 h 822627"/>
                  <a:gd name="connsiteX3-447" fmla="*/ 491567 w 856953"/>
                  <a:gd name="connsiteY3-448" fmla="*/ 746202 h 822627"/>
                  <a:gd name="connsiteX4-449" fmla="*/ 103729 w 856953"/>
                  <a:gd name="connsiteY4-450" fmla="*/ 418665 h 822627"/>
                  <a:gd name="connsiteX0-451" fmla="*/ 103729 w 856953"/>
                  <a:gd name="connsiteY0-452" fmla="*/ 418665 h 830779"/>
                  <a:gd name="connsiteX1-453" fmla="*/ 412212 w 856953"/>
                  <a:gd name="connsiteY1-454" fmla="*/ 85983 h 830779"/>
                  <a:gd name="connsiteX2-455" fmla="*/ 766491 w 856953"/>
                  <a:gd name="connsiteY2-456" fmla="*/ 422472 h 830779"/>
                  <a:gd name="connsiteX3-457" fmla="*/ 491567 w 856953"/>
                  <a:gd name="connsiteY3-458" fmla="*/ 746202 h 830779"/>
                  <a:gd name="connsiteX4-459" fmla="*/ 103729 w 856953"/>
                  <a:gd name="connsiteY4-460" fmla="*/ 418665 h 830779"/>
                  <a:gd name="connsiteX0-461" fmla="*/ 94017 w 847241"/>
                  <a:gd name="connsiteY0-462" fmla="*/ 430554 h 842668"/>
                  <a:gd name="connsiteX1-463" fmla="*/ 402500 w 847241"/>
                  <a:gd name="connsiteY1-464" fmla="*/ 97872 h 842668"/>
                  <a:gd name="connsiteX2-465" fmla="*/ 756779 w 847241"/>
                  <a:gd name="connsiteY2-466" fmla="*/ 434361 h 842668"/>
                  <a:gd name="connsiteX3-467" fmla="*/ 481855 w 847241"/>
                  <a:gd name="connsiteY3-468" fmla="*/ 758091 h 842668"/>
                  <a:gd name="connsiteX4-469" fmla="*/ 94017 w 847241"/>
                  <a:gd name="connsiteY4-470" fmla="*/ 430554 h 842668"/>
                  <a:gd name="connsiteX0-471" fmla="*/ 65248 w 818472"/>
                  <a:gd name="connsiteY0-472" fmla="*/ 428636 h 840750"/>
                  <a:gd name="connsiteX1-473" fmla="*/ 373731 w 818472"/>
                  <a:gd name="connsiteY1-474" fmla="*/ 95954 h 840750"/>
                  <a:gd name="connsiteX2-475" fmla="*/ 728010 w 818472"/>
                  <a:gd name="connsiteY2-476" fmla="*/ 432443 h 840750"/>
                  <a:gd name="connsiteX3-477" fmla="*/ 453086 w 818472"/>
                  <a:gd name="connsiteY3-478" fmla="*/ 756173 h 840750"/>
                  <a:gd name="connsiteX4-479" fmla="*/ 65248 w 818472"/>
                  <a:gd name="connsiteY4-480" fmla="*/ 428636 h 840750"/>
                  <a:gd name="connsiteX0-481" fmla="*/ 65247 w 818471"/>
                  <a:gd name="connsiteY0-482" fmla="*/ 428636 h 833807"/>
                  <a:gd name="connsiteX1-483" fmla="*/ 373730 w 818471"/>
                  <a:gd name="connsiteY1-484" fmla="*/ 95954 h 833807"/>
                  <a:gd name="connsiteX2-485" fmla="*/ 728009 w 818471"/>
                  <a:gd name="connsiteY2-486" fmla="*/ 432443 h 833807"/>
                  <a:gd name="connsiteX3-487" fmla="*/ 453085 w 818471"/>
                  <a:gd name="connsiteY3-488" fmla="*/ 756173 h 833807"/>
                  <a:gd name="connsiteX4-489" fmla="*/ 65247 w 818471"/>
                  <a:gd name="connsiteY4-490" fmla="*/ 428636 h 833807"/>
                  <a:gd name="connsiteX0-491" fmla="*/ 72147 w 825371"/>
                  <a:gd name="connsiteY0-492" fmla="*/ 418665 h 823836"/>
                  <a:gd name="connsiteX1-493" fmla="*/ 380630 w 825371"/>
                  <a:gd name="connsiteY1-494" fmla="*/ 85983 h 823836"/>
                  <a:gd name="connsiteX2-495" fmla="*/ 734909 w 825371"/>
                  <a:gd name="connsiteY2-496" fmla="*/ 422472 h 823836"/>
                  <a:gd name="connsiteX3-497" fmla="*/ 459985 w 825371"/>
                  <a:gd name="connsiteY3-498" fmla="*/ 746202 h 823836"/>
                  <a:gd name="connsiteX4-499" fmla="*/ 72147 w 825371"/>
                  <a:gd name="connsiteY4-500" fmla="*/ 418665 h 823836"/>
                  <a:gd name="connsiteX0-501" fmla="*/ 78939 w 801599"/>
                  <a:gd name="connsiteY0-502" fmla="*/ 378667 h 822627"/>
                  <a:gd name="connsiteX1-503" fmla="*/ 356858 w 801599"/>
                  <a:gd name="connsiteY1-504" fmla="*/ 85983 h 822627"/>
                  <a:gd name="connsiteX2-505" fmla="*/ 711137 w 801599"/>
                  <a:gd name="connsiteY2-506" fmla="*/ 422472 h 822627"/>
                  <a:gd name="connsiteX3-507" fmla="*/ 436213 w 801599"/>
                  <a:gd name="connsiteY3-508" fmla="*/ 746202 h 822627"/>
                  <a:gd name="connsiteX4-509" fmla="*/ 78939 w 801599"/>
                  <a:gd name="connsiteY4-510" fmla="*/ 378667 h 822627"/>
                  <a:gd name="connsiteX0-511" fmla="*/ 78939 w 801599"/>
                  <a:gd name="connsiteY0-512" fmla="*/ 378667 h 822627"/>
                  <a:gd name="connsiteX1-513" fmla="*/ 356858 w 801599"/>
                  <a:gd name="connsiteY1-514" fmla="*/ 85983 h 822627"/>
                  <a:gd name="connsiteX2-515" fmla="*/ 711137 w 801599"/>
                  <a:gd name="connsiteY2-516" fmla="*/ 422472 h 822627"/>
                  <a:gd name="connsiteX3-517" fmla="*/ 436213 w 801599"/>
                  <a:gd name="connsiteY3-518" fmla="*/ 746202 h 822627"/>
                  <a:gd name="connsiteX4-519" fmla="*/ 78939 w 801599"/>
                  <a:gd name="connsiteY4-520" fmla="*/ 378667 h 822627"/>
                  <a:gd name="connsiteX0-521" fmla="*/ 87850 w 810510"/>
                  <a:gd name="connsiteY0-522" fmla="*/ 378667 h 822627"/>
                  <a:gd name="connsiteX1-523" fmla="*/ 365769 w 810510"/>
                  <a:gd name="connsiteY1-524" fmla="*/ 85983 h 822627"/>
                  <a:gd name="connsiteX2-525" fmla="*/ 720048 w 810510"/>
                  <a:gd name="connsiteY2-526" fmla="*/ 422472 h 822627"/>
                  <a:gd name="connsiteX3-527" fmla="*/ 445124 w 810510"/>
                  <a:gd name="connsiteY3-528" fmla="*/ 746202 h 822627"/>
                  <a:gd name="connsiteX4-529" fmla="*/ 87850 w 810510"/>
                  <a:gd name="connsiteY4-530" fmla="*/ 378667 h 822627"/>
                  <a:gd name="connsiteX0-531" fmla="*/ 75014 w 797674"/>
                  <a:gd name="connsiteY0-532" fmla="*/ 386010 h 829970"/>
                  <a:gd name="connsiteX1-533" fmla="*/ 352933 w 797674"/>
                  <a:gd name="connsiteY1-534" fmla="*/ 93326 h 829970"/>
                  <a:gd name="connsiteX2-535" fmla="*/ 707212 w 797674"/>
                  <a:gd name="connsiteY2-536" fmla="*/ 429815 h 829970"/>
                  <a:gd name="connsiteX3-537" fmla="*/ 432288 w 797674"/>
                  <a:gd name="connsiteY3-538" fmla="*/ 753545 h 829970"/>
                  <a:gd name="connsiteX4-539" fmla="*/ 75014 w 797674"/>
                  <a:gd name="connsiteY4-540" fmla="*/ 386010 h 829970"/>
                  <a:gd name="connsiteX0-541" fmla="*/ 81764 w 804424"/>
                  <a:gd name="connsiteY0-542" fmla="*/ 378667 h 822627"/>
                  <a:gd name="connsiteX1-543" fmla="*/ 359683 w 804424"/>
                  <a:gd name="connsiteY1-544" fmla="*/ 85983 h 822627"/>
                  <a:gd name="connsiteX2-545" fmla="*/ 713962 w 804424"/>
                  <a:gd name="connsiteY2-546" fmla="*/ 422472 h 822627"/>
                  <a:gd name="connsiteX3-547" fmla="*/ 439038 w 804424"/>
                  <a:gd name="connsiteY3-548" fmla="*/ 746202 h 822627"/>
                  <a:gd name="connsiteX4-549" fmla="*/ 81764 w 804424"/>
                  <a:gd name="connsiteY4-550" fmla="*/ 378667 h 8226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04424" h="822627">
                    <a:moveTo>
                      <a:pt x="81764" y="378667"/>
                    </a:moveTo>
                    <a:cubicBezTo>
                      <a:pt x="-104840" y="316080"/>
                      <a:pt x="44857" y="-193300"/>
                      <a:pt x="359683" y="85983"/>
                    </a:cubicBezTo>
                    <a:cubicBezTo>
                      <a:pt x="623092" y="-184181"/>
                      <a:pt x="910617" y="253493"/>
                      <a:pt x="713962" y="422472"/>
                    </a:cubicBezTo>
                    <a:cubicBezTo>
                      <a:pt x="975035" y="603123"/>
                      <a:pt x="604506" y="985340"/>
                      <a:pt x="439038" y="746202"/>
                    </a:cubicBezTo>
                    <a:cubicBezTo>
                      <a:pt x="186022" y="988582"/>
                      <a:pt x="-98904" y="510187"/>
                      <a:pt x="81764" y="37866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 w="25400">
                <a:gradFill>
                  <a:gsLst>
                    <a:gs pos="0">
                      <a:schemeClr val="accent3"/>
                    </a:gs>
                    <a:gs pos="97000">
                      <a:schemeClr val="accent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29" name="Index-5">
                <a:extLst>
                  <a:ext uri="{FF2B5EF4-FFF2-40B4-BE49-F238E27FC236}">
                    <a16:creationId xmlns:a16="http://schemas.microsoft.com/office/drawing/2014/main" id="{77C96583-C3D8-D8FA-9526-17116DB1C155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166302" y="1534158"/>
                <a:ext cx="36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  <a:cs typeface="思源宋体 CN Medium" panose="02020500000000000000" charset="-122"/>
                  </a:rPr>
                  <a:t>5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思源宋体 CN Medium" panose="02020500000000000000" charset="-122"/>
                </a:endParaRPr>
              </a:p>
            </p:txBody>
          </p:sp>
          <p:sp>
            <p:nvSpPr>
              <p:cNvPr id="30" name="Title-5">
                <a:extLst>
                  <a:ext uri="{FF2B5EF4-FFF2-40B4-BE49-F238E27FC236}">
                    <a16:creationId xmlns:a16="http://schemas.microsoft.com/office/drawing/2014/main" id="{4563DCCA-B42A-8291-AEC0-E041B95F2017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493294" y="2190246"/>
                <a:ext cx="1710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b="1" dirty="0" err="1"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2700000" scaled="0"/>
                    </a:gradFill>
                    <a:latin typeface="Helvetica Neue" panose="02000503000000020004"/>
                    <a:ea typeface="+mj-ea"/>
                    <a:cs typeface="+mn-ea"/>
                    <a:sym typeface="+mn-lt"/>
                  </a:rPr>
                  <a:t>Resouce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Helvetica Neue" panose="02000503000000020004"/>
                  <a:ea typeface="+mj-ea"/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1">
              <a:extLst>
                <a:ext uri="{FF2B5EF4-FFF2-40B4-BE49-F238E27FC236}">
                  <a16:creationId xmlns:a16="http://schemas.microsoft.com/office/drawing/2014/main" id="{6F8FE693-B071-F97E-7AD5-164DA4C8189A}"/>
                </a:ext>
              </a:extLst>
            </p:cNvPr>
            <p:cNvGrpSpPr/>
            <p:nvPr/>
          </p:nvGrpSpPr>
          <p:grpSpPr>
            <a:xfrm>
              <a:off x="1599875" y="1219882"/>
              <a:ext cx="2447610" cy="1880520"/>
              <a:chOff x="1124608" y="1461770"/>
              <a:chExt cx="2447610" cy="1880520"/>
            </a:xfrm>
          </p:grpSpPr>
          <p:sp>
            <p:nvSpPr>
              <p:cNvPr id="21" name="1">
                <a:extLst>
                  <a:ext uri="{FF2B5EF4-FFF2-40B4-BE49-F238E27FC236}">
                    <a16:creationId xmlns:a16="http://schemas.microsoft.com/office/drawing/2014/main" id="{752E7286-6EF7-3446-8AAB-62BAE029AD84}"/>
                  </a:ext>
                </a:extLst>
              </p:cNvPr>
              <p:cNvSpPr/>
              <p:nvPr/>
            </p:nvSpPr>
            <p:spPr>
              <a:xfrm>
                <a:off x="1124608" y="1824129"/>
                <a:ext cx="2447610" cy="1518161"/>
              </a:xfrm>
              <a:prstGeom prst="round2DiagRect">
                <a:avLst/>
              </a:prstGeom>
              <a:solidFill>
                <a:schemeClr val="bg1"/>
              </a:solidFill>
              <a:ln w="22225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  <a:effectLst>
                <a:innerShdw blurRad="838200">
                  <a:schemeClr val="accent3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22" name="Body-1">
                <a:extLst>
                  <a:ext uri="{FF2B5EF4-FFF2-40B4-BE49-F238E27FC236}">
                    <a16:creationId xmlns:a16="http://schemas.microsoft.com/office/drawing/2014/main" id="{EC9D9BCE-166E-E201-498C-41624B0A67EE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493294" y="2500579"/>
                <a:ext cx="1710236" cy="6121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92075" indent="-92075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1200">
                    <a:solidFill>
                      <a:prstClr val="black"/>
                    </a:solidFill>
                    <a:latin typeface="思源宋体 CN Light" panose="02020300000000000000" pitchFamily="18" charset="-122"/>
                    <a:ea typeface="思源宋体 CN Light" panose="02020300000000000000" pitchFamily="18" charset="-122"/>
                    <a:cs typeface="+mn-ea"/>
                  </a:defRPr>
                </a:lvl1pPr>
              </a:lstStyle>
              <a:p>
                <a:pPr marL="0" indent="0" algn="ctr">
                  <a:buNone/>
                </a:pPr>
                <a:r>
                  <a:rPr lang="en-US" altLang="zh-CN" dirty="0" err="1">
                    <a:latin typeface="Helvetica Neue" panose="02000503000000020004"/>
                  </a:rPr>
                  <a:t>DeepFloyd</a:t>
                </a:r>
                <a:r>
                  <a:rPr lang="en-US" altLang="zh-CN" dirty="0">
                    <a:latin typeface="Helvetica Neue" panose="02000503000000020004"/>
                  </a:rPr>
                  <a:t> IF from </a:t>
                </a:r>
                <a:r>
                  <a:rPr lang="en-US" altLang="zh-CN" dirty="0" err="1">
                    <a:latin typeface="Helvetica Neue" panose="02000503000000020004"/>
                  </a:rPr>
                  <a:t>HuggingFace</a:t>
                </a:r>
                <a:r>
                  <a:rPr lang="en-US" altLang="zh-CN" dirty="0">
                    <a:latin typeface="Helvetica Neue" panose="02000503000000020004"/>
                  </a:rPr>
                  <a:t>.</a:t>
                </a:r>
              </a:p>
            </p:txBody>
          </p:sp>
          <p:sp>
            <p:nvSpPr>
              <p:cNvPr id="23" name="1">
                <a:extLst>
                  <a:ext uri="{FF2B5EF4-FFF2-40B4-BE49-F238E27FC236}">
                    <a16:creationId xmlns:a16="http://schemas.microsoft.com/office/drawing/2014/main" id="{7855AEA5-2030-4AA1-6B19-4B9BA648D5CB}"/>
                  </a:ext>
                </a:extLst>
              </p:cNvPr>
              <p:cNvSpPr/>
              <p:nvPr/>
            </p:nvSpPr>
            <p:spPr>
              <a:xfrm rot="18961972">
                <a:off x="2059210" y="1461770"/>
                <a:ext cx="578405" cy="606441"/>
              </a:xfrm>
              <a:custGeom>
                <a:avLst/>
                <a:gdLst>
                  <a:gd name="connsiteX0" fmla="*/ 0 w 953886"/>
                  <a:gd name="connsiteY0" fmla="*/ 476942 h 953884"/>
                  <a:gd name="connsiteX1" fmla="*/ 476943 w 953886"/>
                  <a:gd name="connsiteY1" fmla="*/ 0 h 953884"/>
                  <a:gd name="connsiteX2" fmla="*/ 953886 w 953886"/>
                  <a:gd name="connsiteY2" fmla="*/ 476942 h 953884"/>
                  <a:gd name="connsiteX3" fmla="*/ 476943 w 953886"/>
                  <a:gd name="connsiteY3" fmla="*/ 953884 h 953884"/>
                  <a:gd name="connsiteX4" fmla="*/ 0 w 953886"/>
                  <a:gd name="connsiteY4" fmla="*/ 476942 h 953884"/>
                  <a:gd name="connsiteX0-1" fmla="*/ 0 w 953886"/>
                  <a:gd name="connsiteY0-2" fmla="*/ 331470 h 808412"/>
                  <a:gd name="connsiteX1-3" fmla="*/ 476943 w 953886"/>
                  <a:gd name="connsiteY1-4" fmla="*/ 0 h 808412"/>
                  <a:gd name="connsiteX2-5" fmla="*/ 953886 w 953886"/>
                  <a:gd name="connsiteY2-6" fmla="*/ 331470 h 808412"/>
                  <a:gd name="connsiteX3-7" fmla="*/ 476943 w 953886"/>
                  <a:gd name="connsiteY3-8" fmla="*/ 808412 h 808412"/>
                  <a:gd name="connsiteX4-9" fmla="*/ 0 w 953886"/>
                  <a:gd name="connsiteY4-10" fmla="*/ 331470 h 808412"/>
                  <a:gd name="connsiteX0-11" fmla="*/ 0 w 953886"/>
                  <a:gd name="connsiteY0-12" fmla="*/ 389739 h 866681"/>
                  <a:gd name="connsiteX1-13" fmla="*/ 476943 w 953886"/>
                  <a:gd name="connsiteY1-14" fmla="*/ 58269 h 866681"/>
                  <a:gd name="connsiteX2-15" fmla="*/ 953886 w 953886"/>
                  <a:gd name="connsiteY2-16" fmla="*/ 389739 h 866681"/>
                  <a:gd name="connsiteX3-17" fmla="*/ 476943 w 953886"/>
                  <a:gd name="connsiteY3-18" fmla="*/ 866681 h 866681"/>
                  <a:gd name="connsiteX4-19" fmla="*/ 0 w 953886"/>
                  <a:gd name="connsiteY4-20" fmla="*/ 389739 h 866681"/>
                  <a:gd name="connsiteX0-21" fmla="*/ 0 w 953886"/>
                  <a:gd name="connsiteY0-22" fmla="*/ 370328 h 847270"/>
                  <a:gd name="connsiteX1-23" fmla="*/ 476943 w 953886"/>
                  <a:gd name="connsiteY1-24" fmla="*/ 38858 h 847270"/>
                  <a:gd name="connsiteX2-25" fmla="*/ 953886 w 953886"/>
                  <a:gd name="connsiteY2-26" fmla="*/ 370328 h 847270"/>
                  <a:gd name="connsiteX3-27" fmla="*/ 476943 w 953886"/>
                  <a:gd name="connsiteY3-28" fmla="*/ 847270 h 847270"/>
                  <a:gd name="connsiteX4-29" fmla="*/ 0 w 953886"/>
                  <a:gd name="connsiteY4-30" fmla="*/ 370328 h 847270"/>
                  <a:gd name="connsiteX0-31" fmla="*/ 0 w 953886"/>
                  <a:gd name="connsiteY0-32" fmla="*/ 370328 h 847270"/>
                  <a:gd name="connsiteX1-33" fmla="*/ 476943 w 953886"/>
                  <a:gd name="connsiteY1-34" fmla="*/ 38858 h 847270"/>
                  <a:gd name="connsiteX2-35" fmla="*/ 953886 w 953886"/>
                  <a:gd name="connsiteY2-36" fmla="*/ 370328 h 847270"/>
                  <a:gd name="connsiteX3-37" fmla="*/ 476943 w 953886"/>
                  <a:gd name="connsiteY3-38" fmla="*/ 847270 h 847270"/>
                  <a:gd name="connsiteX4-39" fmla="*/ 0 w 953886"/>
                  <a:gd name="connsiteY4-40" fmla="*/ 370328 h 847270"/>
                  <a:gd name="connsiteX0-41" fmla="*/ 0 w 953886"/>
                  <a:gd name="connsiteY0-42" fmla="*/ 397751 h 874693"/>
                  <a:gd name="connsiteX1-43" fmla="*/ 476943 w 953886"/>
                  <a:gd name="connsiteY1-44" fmla="*/ 66281 h 874693"/>
                  <a:gd name="connsiteX2-45" fmla="*/ 953886 w 953886"/>
                  <a:gd name="connsiteY2-46" fmla="*/ 397751 h 874693"/>
                  <a:gd name="connsiteX3-47" fmla="*/ 476943 w 953886"/>
                  <a:gd name="connsiteY3-48" fmla="*/ 874693 h 874693"/>
                  <a:gd name="connsiteX4-49" fmla="*/ 0 w 953886"/>
                  <a:gd name="connsiteY4-50" fmla="*/ 397751 h 874693"/>
                  <a:gd name="connsiteX0-51" fmla="*/ 0 w 953886"/>
                  <a:gd name="connsiteY0-52" fmla="*/ 430824 h 907766"/>
                  <a:gd name="connsiteX1-53" fmla="*/ 476943 w 953886"/>
                  <a:gd name="connsiteY1-54" fmla="*/ 99354 h 907766"/>
                  <a:gd name="connsiteX2-55" fmla="*/ 953886 w 953886"/>
                  <a:gd name="connsiteY2-56" fmla="*/ 430824 h 907766"/>
                  <a:gd name="connsiteX3-57" fmla="*/ 476943 w 953886"/>
                  <a:gd name="connsiteY3-58" fmla="*/ 907766 h 907766"/>
                  <a:gd name="connsiteX4-59" fmla="*/ 0 w 953886"/>
                  <a:gd name="connsiteY4-60" fmla="*/ 430824 h 907766"/>
                  <a:gd name="connsiteX0-61" fmla="*/ 0 w 953886"/>
                  <a:gd name="connsiteY0-62" fmla="*/ 430931 h 907873"/>
                  <a:gd name="connsiteX1-63" fmla="*/ 476943 w 953886"/>
                  <a:gd name="connsiteY1-64" fmla="*/ 99461 h 907873"/>
                  <a:gd name="connsiteX2-65" fmla="*/ 953886 w 953886"/>
                  <a:gd name="connsiteY2-66" fmla="*/ 430931 h 907873"/>
                  <a:gd name="connsiteX3-67" fmla="*/ 476943 w 953886"/>
                  <a:gd name="connsiteY3-68" fmla="*/ 907873 h 907873"/>
                  <a:gd name="connsiteX4-69" fmla="*/ 0 w 953886"/>
                  <a:gd name="connsiteY4-70" fmla="*/ 430931 h 907873"/>
                  <a:gd name="connsiteX0-71" fmla="*/ 0 w 876064"/>
                  <a:gd name="connsiteY0-72" fmla="*/ 430931 h 907875"/>
                  <a:gd name="connsiteX1-73" fmla="*/ 476943 w 876064"/>
                  <a:gd name="connsiteY1-74" fmla="*/ 99461 h 907875"/>
                  <a:gd name="connsiteX2-75" fmla="*/ 876064 w 876064"/>
                  <a:gd name="connsiteY2-76" fmla="*/ 435795 h 907875"/>
                  <a:gd name="connsiteX3-77" fmla="*/ 476943 w 876064"/>
                  <a:gd name="connsiteY3-78" fmla="*/ 907873 h 907875"/>
                  <a:gd name="connsiteX4-79" fmla="*/ 0 w 876064"/>
                  <a:gd name="connsiteY4-80" fmla="*/ 430931 h 907875"/>
                  <a:gd name="connsiteX0-81" fmla="*/ 0 w 912466"/>
                  <a:gd name="connsiteY0-82" fmla="*/ 430931 h 907875"/>
                  <a:gd name="connsiteX1-83" fmla="*/ 476943 w 912466"/>
                  <a:gd name="connsiteY1-84" fmla="*/ 99461 h 907875"/>
                  <a:gd name="connsiteX2-85" fmla="*/ 876064 w 912466"/>
                  <a:gd name="connsiteY2-86" fmla="*/ 435795 h 907875"/>
                  <a:gd name="connsiteX3-87" fmla="*/ 476943 w 912466"/>
                  <a:gd name="connsiteY3-88" fmla="*/ 907873 h 907875"/>
                  <a:gd name="connsiteX4-89" fmla="*/ 0 w 912466"/>
                  <a:gd name="connsiteY4-90" fmla="*/ 430931 h 907875"/>
                  <a:gd name="connsiteX0-91" fmla="*/ 0 w 923347"/>
                  <a:gd name="connsiteY0-92" fmla="*/ 430931 h 907875"/>
                  <a:gd name="connsiteX1-93" fmla="*/ 476943 w 923347"/>
                  <a:gd name="connsiteY1-94" fmla="*/ 99461 h 907875"/>
                  <a:gd name="connsiteX2-95" fmla="*/ 876064 w 923347"/>
                  <a:gd name="connsiteY2-96" fmla="*/ 435795 h 907875"/>
                  <a:gd name="connsiteX3-97" fmla="*/ 476943 w 923347"/>
                  <a:gd name="connsiteY3-98" fmla="*/ 907873 h 907875"/>
                  <a:gd name="connsiteX4-99" fmla="*/ 0 w 923347"/>
                  <a:gd name="connsiteY4-100" fmla="*/ 430931 h 907875"/>
                  <a:gd name="connsiteX0-101" fmla="*/ 0 w 936632"/>
                  <a:gd name="connsiteY0-102" fmla="*/ 430931 h 907875"/>
                  <a:gd name="connsiteX1-103" fmla="*/ 476943 w 936632"/>
                  <a:gd name="connsiteY1-104" fmla="*/ 99461 h 907875"/>
                  <a:gd name="connsiteX2-105" fmla="*/ 876064 w 936632"/>
                  <a:gd name="connsiteY2-106" fmla="*/ 435795 h 907875"/>
                  <a:gd name="connsiteX3-107" fmla="*/ 476943 w 936632"/>
                  <a:gd name="connsiteY3-108" fmla="*/ 907873 h 907875"/>
                  <a:gd name="connsiteX4-109" fmla="*/ 0 w 936632"/>
                  <a:gd name="connsiteY4-110" fmla="*/ 430931 h 907875"/>
                  <a:gd name="connsiteX0-111" fmla="*/ 0 w 937048"/>
                  <a:gd name="connsiteY0-112" fmla="*/ 430931 h 927772"/>
                  <a:gd name="connsiteX1-113" fmla="*/ 476943 w 937048"/>
                  <a:gd name="connsiteY1-114" fmla="*/ 99461 h 927772"/>
                  <a:gd name="connsiteX2-115" fmla="*/ 876064 w 937048"/>
                  <a:gd name="connsiteY2-116" fmla="*/ 435795 h 927772"/>
                  <a:gd name="connsiteX3-117" fmla="*/ 476943 w 937048"/>
                  <a:gd name="connsiteY3-118" fmla="*/ 907873 h 927772"/>
                  <a:gd name="connsiteX4-119" fmla="*/ 0 w 937048"/>
                  <a:gd name="connsiteY4-120" fmla="*/ 430931 h 927772"/>
                  <a:gd name="connsiteX0-121" fmla="*/ 0 w 944437"/>
                  <a:gd name="connsiteY0-122" fmla="*/ 430931 h 928827"/>
                  <a:gd name="connsiteX1-123" fmla="*/ 476943 w 944437"/>
                  <a:gd name="connsiteY1-124" fmla="*/ 99461 h 928827"/>
                  <a:gd name="connsiteX2-125" fmla="*/ 876064 w 944437"/>
                  <a:gd name="connsiteY2-126" fmla="*/ 435795 h 928827"/>
                  <a:gd name="connsiteX3-127" fmla="*/ 476943 w 944437"/>
                  <a:gd name="connsiteY3-128" fmla="*/ 907873 h 928827"/>
                  <a:gd name="connsiteX4-129" fmla="*/ 0 w 944437"/>
                  <a:gd name="connsiteY4-130" fmla="*/ 430931 h 928827"/>
                  <a:gd name="connsiteX0-131" fmla="*/ 0 w 944437"/>
                  <a:gd name="connsiteY0-132" fmla="*/ 430931 h 928827"/>
                  <a:gd name="connsiteX1-133" fmla="*/ 476943 w 944437"/>
                  <a:gd name="connsiteY1-134" fmla="*/ 99461 h 928827"/>
                  <a:gd name="connsiteX2-135" fmla="*/ 876064 w 944437"/>
                  <a:gd name="connsiteY2-136" fmla="*/ 435795 h 928827"/>
                  <a:gd name="connsiteX3-137" fmla="*/ 476943 w 944437"/>
                  <a:gd name="connsiteY3-138" fmla="*/ 907873 h 928827"/>
                  <a:gd name="connsiteX4-139" fmla="*/ 0 w 944437"/>
                  <a:gd name="connsiteY4-140" fmla="*/ 430931 h 928827"/>
                  <a:gd name="connsiteX0-141" fmla="*/ 0 w 944437"/>
                  <a:gd name="connsiteY0-142" fmla="*/ 430931 h 928827"/>
                  <a:gd name="connsiteX1-143" fmla="*/ 476943 w 944437"/>
                  <a:gd name="connsiteY1-144" fmla="*/ 99461 h 928827"/>
                  <a:gd name="connsiteX2-145" fmla="*/ 876064 w 944437"/>
                  <a:gd name="connsiteY2-146" fmla="*/ 435795 h 928827"/>
                  <a:gd name="connsiteX3-147" fmla="*/ 476943 w 944437"/>
                  <a:gd name="connsiteY3-148" fmla="*/ 907873 h 928827"/>
                  <a:gd name="connsiteX4-149" fmla="*/ 0 w 944437"/>
                  <a:gd name="connsiteY4-150" fmla="*/ 430931 h 928827"/>
                  <a:gd name="connsiteX0-151" fmla="*/ 0 w 941969"/>
                  <a:gd name="connsiteY0-152" fmla="*/ 430931 h 947885"/>
                  <a:gd name="connsiteX1-153" fmla="*/ 476943 w 941969"/>
                  <a:gd name="connsiteY1-154" fmla="*/ 99461 h 947885"/>
                  <a:gd name="connsiteX2-155" fmla="*/ 876064 w 941969"/>
                  <a:gd name="connsiteY2-156" fmla="*/ 435795 h 947885"/>
                  <a:gd name="connsiteX3-157" fmla="*/ 476943 w 941969"/>
                  <a:gd name="connsiteY3-158" fmla="*/ 907873 h 947885"/>
                  <a:gd name="connsiteX4-159" fmla="*/ 0 w 941969"/>
                  <a:gd name="connsiteY4-160" fmla="*/ 430931 h 947885"/>
                  <a:gd name="connsiteX0-161" fmla="*/ 11 w 943033"/>
                  <a:gd name="connsiteY0-162" fmla="*/ 429015 h 857418"/>
                  <a:gd name="connsiteX1-163" fmla="*/ 476954 w 943033"/>
                  <a:gd name="connsiteY1-164" fmla="*/ 97545 h 857418"/>
                  <a:gd name="connsiteX2-165" fmla="*/ 876075 w 943033"/>
                  <a:gd name="connsiteY2-166" fmla="*/ 433879 h 857418"/>
                  <a:gd name="connsiteX3-167" fmla="*/ 486681 w 943033"/>
                  <a:gd name="connsiteY3-168" fmla="*/ 808680 h 857418"/>
                  <a:gd name="connsiteX4-169" fmla="*/ 11 w 943033"/>
                  <a:gd name="connsiteY4-170" fmla="*/ 429015 h 857418"/>
                  <a:gd name="connsiteX0-171" fmla="*/ 11 w 943033"/>
                  <a:gd name="connsiteY0-172" fmla="*/ 429015 h 873812"/>
                  <a:gd name="connsiteX1-173" fmla="*/ 476954 w 943033"/>
                  <a:gd name="connsiteY1-174" fmla="*/ 97545 h 873812"/>
                  <a:gd name="connsiteX2-175" fmla="*/ 876075 w 943033"/>
                  <a:gd name="connsiteY2-176" fmla="*/ 433879 h 873812"/>
                  <a:gd name="connsiteX3-177" fmla="*/ 486681 w 943033"/>
                  <a:gd name="connsiteY3-178" fmla="*/ 808680 h 873812"/>
                  <a:gd name="connsiteX4-179" fmla="*/ 11 w 943033"/>
                  <a:gd name="connsiteY4-180" fmla="*/ 429015 h 873812"/>
                  <a:gd name="connsiteX0-181" fmla="*/ 11 w 945574"/>
                  <a:gd name="connsiteY0-182" fmla="*/ 429015 h 886557"/>
                  <a:gd name="connsiteX1-183" fmla="*/ 476954 w 945574"/>
                  <a:gd name="connsiteY1-184" fmla="*/ 97545 h 886557"/>
                  <a:gd name="connsiteX2-185" fmla="*/ 876075 w 945574"/>
                  <a:gd name="connsiteY2-186" fmla="*/ 433879 h 886557"/>
                  <a:gd name="connsiteX3-187" fmla="*/ 486681 w 945574"/>
                  <a:gd name="connsiteY3-188" fmla="*/ 808680 h 886557"/>
                  <a:gd name="connsiteX4-189" fmla="*/ 11 w 945574"/>
                  <a:gd name="connsiteY4-190" fmla="*/ 429015 h 886557"/>
                  <a:gd name="connsiteX0-191" fmla="*/ 11 w 935888"/>
                  <a:gd name="connsiteY0-192" fmla="*/ 429015 h 882593"/>
                  <a:gd name="connsiteX1-193" fmla="*/ 476954 w 935888"/>
                  <a:gd name="connsiteY1-194" fmla="*/ 97545 h 882593"/>
                  <a:gd name="connsiteX2-195" fmla="*/ 876075 w 935888"/>
                  <a:gd name="connsiteY2-196" fmla="*/ 433879 h 882593"/>
                  <a:gd name="connsiteX3-197" fmla="*/ 486681 w 935888"/>
                  <a:gd name="connsiteY3-198" fmla="*/ 808680 h 882593"/>
                  <a:gd name="connsiteX4-199" fmla="*/ 11 w 935888"/>
                  <a:gd name="connsiteY4-200" fmla="*/ 429015 h 882593"/>
                  <a:gd name="connsiteX0-201" fmla="*/ 11 w 939285"/>
                  <a:gd name="connsiteY0-202" fmla="*/ 429015 h 886557"/>
                  <a:gd name="connsiteX1-203" fmla="*/ 476954 w 939285"/>
                  <a:gd name="connsiteY1-204" fmla="*/ 97545 h 886557"/>
                  <a:gd name="connsiteX2-205" fmla="*/ 876075 w 939285"/>
                  <a:gd name="connsiteY2-206" fmla="*/ 433879 h 886557"/>
                  <a:gd name="connsiteX3-207" fmla="*/ 486681 w 939285"/>
                  <a:gd name="connsiteY3-208" fmla="*/ 808680 h 886557"/>
                  <a:gd name="connsiteX4-209" fmla="*/ 11 w 939285"/>
                  <a:gd name="connsiteY4-210" fmla="*/ 429015 h 886557"/>
                  <a:gd name="connsiteX0-211" fmla="*/ 3 w 938799"/>
                  <a:gd name="connsiteY0-212" fmla="*/ 429965 h 930122"/>
                  <a:gd name="connsiteX1-213" fmla="*/ 476946 w 938799"/>
                  <a:gd name="connsiteY1-214" fmla="*/ 98495 h 930122"/>
                  <a:gd name="connsiteX2-215" fmla="*/ 876067 w 938799"/>
                  <a:gd name="connsiteY2-216" fmla="*/ 434829 h 930122"/>
                  <a:gd name="connsiteX3-217" fmla="*/ 481810 w 938799"/>
                  <a:gd name="connsiteY3-218" fmla="*/ 858269 h 930122"/>
                  <a:gd name="connsiteX4-219" fmla="*/ 3 w 938799"/>
                  <a:gd name="connsiteY4-220" fmla="*/ 429965 h 930122"/>
                  <a:gd name="connsiteX0-221" fmla="*/ 32449 w 971245"/>
                  <a:gd name="connsiteY0-222" fmla="*/ 428266 h 928423"/>
                  <a:gd name="connsiteX1-223" fmla="*/ 509392 w 971245"/>
                  <a:gd name="connsiteY1-224" fmla="*/ 96796 h 928423"/>
                  <a:gd name="connsiteX2-225" fmla="*/ 908513 w 971245"/>
                  <a:gd name="connsiteY2-226" fmla="*/ 433130 h 928423"/>
                  <a:gd name="connsiteX3-227" fmla="*/ 514256 w 971245"/>
                  <a:gd name="connsiteY3-228" fmla="*/ 856570 h 928423"/>
                  <a:gd name="connsiteX4-229" fmla="*/ 32449 w 971245"/>
                  <a:gd name="connsiteY4-230" fmla="*/ 428266 h 928423"/>
                  <a:gd name="connsiteX0-231" fmla="*/ 32449 w 971245"/>
                  <a:gd name="connsiteY0-232" fmla="*/ 428266 h 928423"/>
                  <a:gd name="connsiteX1-233" fmla="*/ 509392 w 971245"/>
                  <a:gd name="connsiteY1-234" fmla="*/ 96796 h 928423"/>
                  <a:gd name="connsiteX2-235" fmla="*/ 908513 w 971245"/>
                  <a:gd name="connsiteY2-236" fmla="*/ 433130 h 928423"/>
                  <a:gd name="connsiteX3-237" fmla="*/ 514256 w 971245"/>
                  <a:gd name="connsiteY3-238" fmla="*/ 856570 h 928423"/>
                  <a:gd name="connsiteX4-239" fmla="*/ 32449 w 971245"/>
                  <a:gd name="connsiteY4-240" fmla="*/ 428266 h 928423"/>
                  <a:gd name="connsiteX0-241" fmla="*/ 38576 w 977372"/>
                  <a:gd name="connsiteY0-242" fmla="*/ 434754 h 934911"/>
                  <a:gd name="connsiteX1-243" fmla="*/ 515519 w 977372"/>
                  <a:gd name="connsiteY1-244" fmla="*/ 103284 h 934911"/>
                  <a:gd name="connsiteX2-245" fmla="*/ 914640 w 977372"/>
                  <a:gd name="connsiteY2-246" fmla="*/ 439618 h 934911"/>
                  <a:gd name="connsiteX3-247" fmla="*/ 520383 w 977372"/>
                  <a:gd name="connsiteY3-248" fmla="*/ 863058 h 934911"/>
                  <a:gd name="connsiteX4-249" fmla="*/ 38576 w 977372"/>
                  <a:gd name="connsiteY4-250" fmla="*/ 434754 h 934911"/>
                  <a:gd name="connsiteX0-251" fmla="*/ 46067 w 907041"/>
                  <a:gd name="connsiteY0-252" fmla="*/ 464197 h 930307"/>
                  <a:gd name="connsiteX1-253" fmla="*/ 445188 w 907041"/>
                  <a:gd name="connsiteY1-254" fmla="*/ 98680 h 930307"/>
                  <a:gd name="connsiteX2-255" fmla="*/ 844309 w 907041"/>
                  <a:gd name="connsiteY2-256" fmla="*/ 435014 h 930307"/>
                  <a:gd name="connsiteX3-257" fmla="*/ 450052 w 907041"/>
                  <a:gd name="connsiteY3-258" fmla="*/ 858454 h 930307"/>
                  <a:gd name="connsiteX4-259" fmla="*/ 46067 w 907041"/>
                  <a:gd name="connsiteY4-260" fmla="*/ 464197 h 930307"/>
                  <a:gd name="connsiteX0-261" fmla="*/ 48976 w 885631"/>
                  <a:gd name="connsiteY0-262" fmla="*/ 464197 h 930307"/>
                  <a:gd name="connsiteX1-263" fmla="*/ 423778 w 885631"/>
                  <a:gd name="connsiteY1-264" fmla="*/ 98680 h 930307"/>
                  <a:gd name="connsiteX2-265" fmla="*/ 822899 w 885631"/>
                  <a:gd name="connsiteY2-266" fmla="*/ 435014 h 930307"/>
                  <a:gd name="connsiteX3-267" fmla="*/ 428642 w 885631"/>
                  <a:gd name="connsiteY3-268" fmla="*/ 858454 h 930307"/>
                  <a:gd name="connsiteX4-269" fmla="*/ 48976 w 885631"/>
                  <a:gd name="connsiteY4-270" fmla="*/ 464197 h 930307"/>
                  <a:gd name="connsiteX0-271" fmla="*/ 64885 w 901540"/>
                  <a:gd name="connsiteY0-272" fmla="*/ 457258 h 923368"/>
                  <a:gd name="connsiteX1-273" fmla="*/ 439687 w 901540"/>
                  <a:gd name="connsiteY1-274" fmla="*/ 91741 h 923368"/>
                  <a:gd name="connsiteX2-275" fmla="*/ 838808 w 901540"/>
                  <a:gd name="connsiteY2-276" fmla="*/ 428075 h 923368"/>
                  <a:gd name="connsiteX3-277" fmla="*/ 444551 w 901540"/>
                  <a:gd name="connsiteY3-278" fmla="*/ 851515 h 923368"/>
                  <a:gd name="connsiteX4-279" fmla="*/ 64885 w 901540"/>
                  <a:gd name="connsiteY4-280" fmla="*/ 457258 h 923368"/>
                  <a:gd name="connsiteX0-281" fmla="*/ 64885 w 901540"/>
                  <a:gd name="connsiteY0-282" fmla="*/ 457258 h 923368"/>
                  <a:gd name="connsiteX1-283" fmla="*/ 439687 w 901540"/>
                  <a:gd name="connsiteY1-284" fmla="*/ 91741 h 923368"/>
                  <a:gd name="connsiteX2-285" fmla="*/ 838808 w 901540"/>
                  <a:gd name="connsiteY2-286" fmla="*/ 428075 h 923368"/>
                  <a:gd name="connsiteX3-287" fmla="*/ 444551 w 901540"/>
                  <a:gd name="connsiteY3-288" fmla="*/ 851515 h 923368"/>
                  <a:gd name="connsiteX4-289" fmla="*/ 64885 w 901540"/>
                  <a:gd name="connsiteY4-290" fmla="*/ 457258 h 923368"/>
                  <a:gd name="connsiteX0-291" fmla="*/ 64885 w 902996"/>
                  <a:gd name="connsiteY0-292" fmla="*/ 457258 h 897689"/>
                  <a:gd name="connsiteX1-293" fmla="*/ 439687 w 902996"/>
                  <a:gd name="connsiteY1-294" fmla="*/ 91741 h 897689"/>
                  <a:gd name="connsiteX2-295" fmla="*/ 838808 w 902996"/>
                  <a:gd name="connsiteY2-296" fmla="*/ 428075 h 897689"/>
                  <a:gd name="connsiteX3-297" fmla="*/ 459143 w 902996"/>
                  <a:gd name="connsiteY3-298" fmla="*/ 822332 h 897689"/>
                  <a:gd name="connsiteX4-299" fmla="*/ 64885 w 902996"/>
                  <a:gd name="connsiteY4-300" fmla="*/ 457258 h 897689"/>
                  <a:gd name="connsiteX0-301" fmla="*/ 70036 w 874100"/>
                  <a:gd name="connsiteY0-302" fmla="*/ 481577 h 897689"/>
                  <a:gd name="connsiteX1-303" fmla="*/ 410791 w 874100"/>
                  <a:gd name="connsiteY1-304" fmla="*/ 91741 h 897689"/>
                  <a:gd name="connsiteX2-305" fmla="*/ 809912 w 874100"/>
                  <a:gd name="connsiteY2-306" fmla="*/ 428075 h 897689"/>
                  <a:gd name="connsiteX3-307" fmla="*/ 430247 w 874100"/>
                  <a:gd name="connsiteY3-308" fmla="*/ 822332 h 897689"/>
                  <a:gd name="connsiteX4-309" fmla="*/ 70036 w 874100"/>
                  <a:gd name="connsiteY4-310" fmla="*/ 481577 h 897689"/>
                  <a:gd name="connsiteX0-311" fmla="*/ 75961 w 845898"/>
                  <a:gd name="connsiteY0-312" fmla="*/ 436620 h 900330"/>
                  <a:gd name="connsiteX1-313" fmla="*/ 382589 w 845898"/>
                  <a:gd name="connsiteY1-314" fmla="*/ 94382 h 900330"/>
                  <a:gd name="connsiteX2-315" fmla="*/ 781710 w 845898"/>
                  <a:gd name="connsiteY2-316" fmla="*/ 430716 h 900330"/>
                  <a:gd name="connsiteX3-317" fmla="*/ 402045 w 845898"/>
                  <a:gd name="connsiteY3-318" fmla="*/ 824973 h 900330"/>
                  <a:gd name="connsiteX4-319" fmla="*/ 75961 w 845898"/>
                  <a:gd name="connsiteY4-320" fmla="*/ 436620 h 900330"/>
                  <a:gd name="connsiteX0-321" fmla="*/ 71621 w 866072"/>
                  <a:gd name="connsiteY0-322" fmla="*/ 515307 h 897689"/>
                  <a:gd name="connsiteX1-323" fmla="*/ 402763 w 866072"/>
                  <a:gd name="connsiteY1-324" fmla="*/ 91741 h 897689"/>
                  <a:gd name="connsiteX2-325" fmla="*/ 801884 w 866072"/>
                  <a:gd name="connsiteY2-326" fmla="*/ 428075 h 897689"/>
                  <a:gd name="connsiteX3-327" fmla="*/ 422219 w 866072"/>
                  <a:gd name="connsiteY3-328" fmla="*/ 822332 h 897689"/>
                  <a:gd name="connsiteX4-329" fmla="*/ 71621 w 866072"/>
                  <a:gd name="connsiteY4-330" fmla="*/ 515307 h 897689"/>
                  <a:gd name="connsiteX0-331" fmla="*/ 73244 w 858238"/>
                  <a:gd name="connsiteY0-332" fmla="*/ 504196 h 897689"/>
                  <a:gd name="connsiteX1-333" fmla="*/ 394929 w 858238"/>
                  <a:gd name="connsiteY1-334" fmla="*/ 91741 h 897689"/>
                  <a:gd name="connsiteX2-335" fmla="*/ 794050 w 858238"/>
                  <a:gd name="connsiteY2-336" fmla="*/ 428075 h 897689"/>
                  <a:gd name="connsiteX3-337" fmla="*/ 414385 w 858238"/>
                  <a:gd name="connsiteY3-338" fmla="*/ 822332 h 897689"/>
                  <a:gd name="connsiteX4-339" fmla="*/ 73244 w 858238"/>
                  <a:gd name="connsiteY4-340" fmla="*/ 504196 h 897689"/>
                  <a:gd name="connsiteX0-341" fmla="*/ 85147 w 870141"/>
                  <a:gd name="connsiteY0-342" fmla="*/ 445297 h 838790"/>
                  <a:gd name="connsiteX1-343" fmla="*/ 346933 w 870141"/>
                  <a:gd name="connsiteY1-344" fmla="*/ 103214 h 838790"/>
                  <a:gd name="connsiteX2-345" fmla="*/ 805953 w 870141"/>
                  <a:gd name="connsiteY2-346" fmla="*/ 369176 h 838790"/>
                  <a:gd name="connsiteX3-347" fmla="*/ 426288 w 870141"/>
                  <a:gd name="connsiteY3-348" fmla="*/ 763433 h 838790"/>
                  <a:gd name="connsiteX4-349" fmla="*/ 85147 w 870141"/>
                  <a:gd name="connsiteY4-350" fmla="*/ 445297 h 838790"/>
                  <a:gd name="connsiteX0-351" fmla="*/ 85147 w 778106"/>
                  <a:gd name="connsiteY0-352" fmla="*/ 436485 h 839917"/>
                  <a:gd name="connsiteX1-353" fmla="*/ 346933 w 778106"/>
                  <a:gd name="connsiteY1-354" fmla="*/ 94402 h 839917"/>
                  <a:gd name="connsiteX2-355" fmla="*/ 701212 w 778106"/>
                  <a:gd name="connsiteY2-356" fmla="*/ 430891 h 839917"/>
                  <a:gd name="connsiteX3-357" fmla="*/ 426288 w 778106"/>
                  <a:gd name="connsiteY3-358" fmla="*/ 754621 h 839917"/>
                  <a:gd name="connsiteX4-359" fmla="*/ 85147 w 778106"/>
                  <a:gd name="connsiteY4-360" fmla="*/ 436485 h 839917"/>
                  <a:gd name="connsiteX0-361" fmla="*/ 85147 w 793732"/>
                  <a:gd name="connsiteY0-362" fmla="*/ 436485 h 821650"/>
                  <a:gd name="connsiteX1-363" fmla="*/ 346933 w 793732"/>
                  <a:gd name="connsiteY1-364" fmla="*/ 94402 h 821650"/>
                  <a:gd name="connsiteX2-365" fmla="*/ 701212 w 793732"/>
                  <a:gd name="connsiteY2-366" fmla="*/ 430891 h 821650"/>
                  <a:gd name="connsiteX3-367" fmla="*/ 426288 w 793732"/>
                  <a:gd name="connsiteY3-368" fmla="*/ 754621 h 821650"/>
                  <a:gd name="connsiteX4-369" fmla="*/ 85147 w 793732"/>
                  <a:gd name="connsiteY4-370" fmla="*/ 436485 h 821650"/>
                  <a:gd name="connsiteX0-371" fmla="*/ 85147 w 793732"/>
                  <a:gd name="connsiteY0-372" fmla="*/ 436485 h 821650"/>
                  <a:gd name="connsiteX1-373" fmla="*/ 346933 w 793732"/>
                  <a:gd name="connsiteY1-374" fmla="*/ 94402 h 821650"/>
                  <a:gd name="connsiteX2-375" fmla="*/ 701212 w 793732"/>
                  <a:gd name="connsiteY2-376" fmla="*/ 430891 h 821650"/>
                  <a:gd name="connsiteX3-377" fmla="*/ 426288 w 793732"/>
                  <a:gd name="connsiteY3-378" fmla="*/ 754621 h 821650"/>
                  <a:gd name="connsiteX4-379" fmla="*/ 85147 w 793732"/>
                  <a:gd name="connsiteY4-380" fmla="*/ 436485 h 821650"/>
                  <a:gd name="connsiteX0-381" fmla="*/ 85147 w 793732"/>
                  <a:gd name="connsiteY0-382" fmla="*/ 436485 h 821650"/>
                  <a:gd name="connsiteX1-383" fmla="*/ 346933 w 793732"/>
                  <a:gd name="connsiteY1-384" fmla="*/ 94402 h 821650"/>
                  <a:gd name="connsiteX2-385" fmla="*/ 701212 w 793732"/>
                  <a:gd name="connsiteY2-386" fmla="*/ 430891 h 821650"/>
                  <a:gd name="connsiteX3-387" fmla="*/ 426288 w 793732"/>
                  <a:gd name="connsiteY3-388" fmla="*/ 754621 h 821650"/>
                  <a:gd name="connsiteX4-389" fmla="*/ 85147 w 793732"/>
                  <a:gd name="connsiteY4-390" fmla="*/ 436485 h 821650"/>
                  <a:gd name="connsiteX0-391" fmla="*/ 85147 w 791674"/>
                  <a:gd name="connsiteY0-392" fmla="*/ 436485 h 831046"/>
                  <a:gd name="connsiteX1-393" fmla="*/ 346933 w 791674"/>
                  <a:gd name="connsiteY1-394" fmla="*/ 94402 h 831046"/>
                  <a:gd name="connsiteX2-395" fmla="*/ 701212 w 791674"/>
                  <a:gd name="connsiteY2-396" fmla="*/ 430891 h 831046"/>
                  <a:gd name="connsiteX3-397" fmla="*/ 426288 w 791674"/>
                  <a:gd name="connsiteY3-398" fmla="*/ 754621 h 831046"/>
                  <a:gd name="connsiteX4-399" fmla="*/ 85147 w 791674"/>
                  <a:gd name="connsiteY4-400" fmla="*/ 436485 h 831046"/>
                  <a:gd name="connsiteX0-401" fmla="*/ 113726 w 820253"/>
                  <a:gd name="connsiteY0-402" fmla="*/ 428066 h 822627"/>
                  <a:gd name="connsiteX1-403" fmla="*/ 375512 w 820253"/>
                  <a:gd name="connsiteY1-404" fmla="*/ 85983 h 822627"/>
                  <a:gd name="connsiteX2-405" fmla="*/ 729791 w 820253"/>
                  <a:gd name="connsiteY2-406" fmla="*/ 422472 h 822627"/>
                  <a:gd name="connsiteX3-407" fmla="*/ 454867 w 820253"/>
                  <a:gd name="connsiteY3-408" fmla="*/ 746202 h 822627"/>
                  <a:gd name="connsiteX4-409" fmla="*/ 113726 w 820253"/>
                  <a:gd name="connsiteY4-410" fmla="*/ 428066 h 822627"/>
                  <a:gd name="connsiteX0-411" fmla="*/ 131946 w 768806"/>
                  <a:gd name="connsiteY0-412" fmla="*/ 436266 h 822627"/>
                  <a:gd name="connsiteX1-413" fmla="*/ 324065 w 768806"/>
                  <a:gd name="connsiteY1-414" fmla="*/ 85983 h 822627"/>
                  <a:gd name="connsiteX2-415" fmla="*/ 678344 w 768806"/>
                  <a:gd name="connsiteY2-416" fmla="*/ 422472 h 822627"/>
                  <a:gd name="connsiteX3-417" fmla="*/ 403420 w 768806"/>
                  <a:gd name="connsiteY3-418" fmla="*/ 746202 h 822627"/>
                  <a:gd name="connsiteX4-419" fmla="*/ 131946 w 768806"/>
                  <a:gd name="connsiteY4-420" fmla="*/ 436266 h 822627"/>
                  <a:gd name="connsiteX0-421" fmla="*/ 131946 w 768806"/>
                  <a:gd name="connsiteY0-422" fmla="*/ 436266 h 822627"/>
                  <a:gd name="connsiteX1-423" fmla="*/ 324065 w 768806"/>
                  <a:gd name="connsiteY1-424" fmla="*/ 85983 h 822627"/>
                  <a:gd name="connsiteX2-425" fmla="*/ 678344 w 768806"/>
                  <a:gd name="connsiteY2-426" fmla="*/ 422472 h 822627"/>
                  <a:gd name="connsiteX3-427" fmla="*/ 403420 w 768806"/>
                  <a:gd name="connsiteY3-428" fmla="*/ 746202 h 822627"/>
                  <a:gd name="connsiteX4-429" fmla="*/ 131946 w 768806"/>
                  <a:gd name="connsiteY4-430" fmla="*/ 436266 h 822627"/>
                  <a:gd name="connsiteX0-431" fmla="*/ 114941 w 816265"/>
                  <a:gd name="connsiteY0-432" fmla="*/ 407670 h 823351"/>
                  <a:gd name="connsiteX1-433" fmla="*/ 371524 w 816265"/>
                  <a:gd name="connsiteY1-434" fmla="*/ 86707 h 823351"/>
                  <a:gd name="connsiteX2-435" fmla="*/ 725803 w 816265"/>
                  <a:gd name="connsiteY2-436" fmla="*/ 423196 h 823351"/>
                  <a:gd name="connsiteX3-437" fmla="*/ 450879 w 816265"/>
                  <a:gd name="connsiteY3-438" fmla="*/ 746926 h 823351"/>
                  <a:gd name="connsiteX4-439" fmla="*/ 114941 w 816265"/>
                  <a:gd name="connsiteY4-440" fmla="*/ 407670 h 823351"/>
                  <a:gd name="connsiteX0-441" fmla="*/ 103729 w 856953"/>
                  <a:gd name="connsiteY0-442" fmla="*/ 418665 h 822627"/>
                  <a:gd name="connsiteX1-443" fmla="*/ 412212 w 856953"/>
                  <a:gd name="connsiteY1-444" fmla="*/ 85983 h 822627"/>
                  <a:gd name="connsiteX2-445" fmla="*/ 766491 w 856953"/>
                  <a:gd name="connsiteY2-446" fmla="*/ 422472 h 822627"/>
                  <a:gd name="connsiteX3-447" fmla="*/ 491567 w 856953"/>
                  <a:gd name="connsiteY3-448" fmla="*/ 746202 h 822627"/>
                  <a:gd name="connsiteX4-449" fmla="*/ 103729 w 856953"/>
                  <a:gd name="connsiteY4-450" fmla="*/ 418665 h 822627"/>
                  <a:gd name="connsiteX0-451" fmla="*/ 103729 w 856953"/>
                  <a:gd name="connsiteY0-452" fmla="*/ 418665 h 830779"/>
                  <a:gd name="connsiteX1-453" fmla="*/ 412212 w 856953"/>
                  <a:gd name="connsiteY1-454" fmla="*/ 85983 h 830779"/>
                  <a:gd name="connsiteX2-455" fmla="*/ 766491 w 856953"/>
                  <a:gd name="connsiteY2-456" fmla="*/ 422472 h 830779"/>
                  <a:gd name="connsiteX3-457" fmla="*/ 491567 w 856953"/>
                  <a:gd name="connsiteY3-458" fmla="*/ 746202 h 830779"/>
                  <a:gd name="connsiteX4-459" fmla="*/ 103729 w 856953"/>
                  <a:gd name="connsiteY4-460" fmla="*/ 418665 h 830779"/>
                  <a:gd name="connsiteX0-461" fmla="*/ 94017 w 847241"/>
                  <a:gd name="connsiteY0-462" fmla="*/ 430554 h 842668"/>
                  <a:gd name="connsiteX1-463" fmla="*/ 402500 w 847241"/>
                  <a:gd name="connsiteY1-464" fmla="*/ 97872 h 842668"/>
                  <a:gd name="connsiteX2-465" fmla="*/ 756779 w 847241"/>
                  <a:gd name="connsiteY2-466" fmla="*/ 434361 h 842668"/>
                  <a:gd name="connsiteX3-467" fmla="*/ 481855 w 847241"/>
                  <a:gd name="connsiteY3-468" fmla="*/ 758091 h 842668"/>
                  <a:gd name="connsiteX4-469" fmla="*/ 94017 w 847241"/>
                  <a:gd name="connsiteY4-470" fmla="*/ 430554 h 842668"/>
                  <a:gd name="connsiteX0-471" fmla="*/ 65248 w 818472"/>
                  <a:gd name="connsiteY0-472" fmla="*/ 428636 h 840750"/>
                  <a:gd name="connsiteX1-473" fmla="*/ 373731 w 818472"/>
                  <a:gd name="connsiteY1-474" fmla="*/ 95954 h 840750"/>
                  <a:gd name="connsiteX2-475" fmla="*/ 728010 w 818472"/>
                  <a:gd name="connsiteY2-476" fmla="*/ 432443 h 840750"/>
                  <a:gd name="connsiteX3-477" fmla="*/ 453086 w 818472"/>
                  <a:gd name="connsiteY3-478" fmla="*/ 756173 h 840750"/>
                  <a:gd name="connsiteX4-479" fmla="*/ 65248 w 818472"/>
                  <a:gd name="connsiteY4-480" fmla="*/ 428636 h 840750"/>
                  <a:gd name="connsiteX0-481" fmla="*/ 65247 w 818471"/>
                  <a:gd name="connsiteY0-482" fmla="*/ 428636 h 833807"/>
                  <a:gd name="connsiteX1-483" fmla="*/ 373730 w 818471"/>
                  <a:gd name="connsiteY1-484" fmla="*/ 95954 h 833807"/>
                  <a:gd name="connsiteX2-485" fmla="*/ 728009 w 818471"/>
                  <a:gd name="connsiteY2-486" fmla="*/ 432443 h 833807"/>
                  <a:gd name="connsiteX3-487" fmla="*/ 453085 w 818471"/>
                  <a:gd name="connsiteY3-488" fmla="*/ 756173 h 833807"/>
                  <a:gd name="connsiteX4-489" fmla="*/ 65247 w 818471"/>
                  <a:gd name="connsiteY4-490" fmla="*/ 428636 h 833807"/>
                  <a:gd name="connsiteX0-491" fmla="*/ 72147 w 825371"/>
                  <a:gd name="connsiteY0-492" fmla="*/ 418665 h 823836"/>
                  <a:gd name="connsiteX1-493" fmla="*/ 380630 w 825371"/>
                  <a:gd name="connsiteY1-494" fmla="*/ 85983 h 823836"/>
                  <a:gd name="connsiteX2-495" fmla="*/ 734909 w 825371"/>
                  <a:gd name="connsiteY2-496" fmla="*/ 422472 h 823836"/>
                  <a:gd name="connsiteX3-497" fmla="*/ 459985 w 825371"/>
                  <a:gd name="connsiteY3-498" fmla="*/ 746202 h 823836"/>
                  <a:gd name="connsiteX4-499" fmla="*/ 72147 w 825371"/>
                  <a:gd name="connsiteY4-500" fmla="*/ 418665 h 823836"/>
                  <a:gd name="connsiteX0-501" fmla="*/ 78939 w 801599"/>
                  <a:gd name="connsiteY0-502" fmla="*/ 378667 h 822627"/>
                  <a:gd name="connsiteX1-503" fmla="*/ 356858 w 801599"/>
                  <a:gd name="connsiteY1-504" fmla="*/ 85983 h 822627"/>
                  <a:gd name="connsiteX2-505" fmla="*/ 711137 w 801599"/>
                  <a:gd name="connsiteY2-506" fmla="*/ 422472 h 822627"/>
                  <a:gd name="connsiteX3-507" fmla="*/ 436213 w 801599"/>
                  <a:gd name="connsiteY3-508" fmla="*/ 746202 h 822627"/>
                  <a:gd name="connsiteX4-509" fmla="*/ 78939 w 801599"/>
                  <a:gd name="connsiteY4-510" fmla="*/ 378667 h 822627"/>
                  <a:gd name="connsiteX0-511" fmla="*/ 78939 w 801599"/>
                  <a:gd name="connsiteY0-512" fmla="*/ 378667 h 822627"/>
                  <a:gd name="connsiteX1-513" fmla="*/ 356858 w 801599"/>
                  <a:gd name="connsiteY1-514" fmla="*/ 85983 h 822627"/>
                  <a:gd name="connsiteX2-515" fmla="*/ 711137 w 801599"/>
                  <a:gd name="connsiteY2-516" fmla="*/ 422472 h 822627"/>
                  <a:gd name="connsiteX3-517" fmla="*/ 436213 w 801599"/>
                  <a:gd name="connsiteY3-518" fmla="*/ 746202 h 822627"/>
                  <a:gd name="connsiteX4-519" fmla="*/ 78939 w 801599"/>
                  <a:gd name="connsiteY4-520" fmla="*/ 378667 h 822627"/>
                  <a:gd name="connsiteX0-521" fmla="*/ 87850 w 810510"/>
                  <a:gd name="connsiteY0-522" fmla="*/ 378667 h 822627"/>
                  <a:gd name="connsiteX1-523" fmla="*/ 365769 w 810510"/>
                  <a:gd name="connsiteY1-524" fmla="*/ 85983 h 822627"/>
                  <a:gd name="connsiteX2-525" fmla="*/ 720048 w 810510"/>
                  <a:gd name="connsiteY2-526" fmla="*/ 422472 h 822627"/>
                  <a:gd name="connsiteX3-527" fmla="*/ 445124 w 810510"/>
                  <a:gd name="connsiteY3-528" fmla="*/ 746202 h 822627"/>
                  <a:gd name="connsiteX4-529" fmla="*/ 87850 w 810510"/>
                  <a:gd name="connsiteY4-530" fmla="*/ 378667 h 822627"/>
                  <a:gd name="connsiteX0-531" fmla="*/ 75014 w 797674"/>
                  <a:gd name="connsiteY0-532" fmla="*/ 386010 h 829970"/>
                  <a:gd name="connsiteX1-533" fmla="*/ 352933 w 797674"/>
                  <a:gd name="connsiteY1-534" fmla="*/ 93326 h 829970"/>
                  <a:gd name="connsiteX2-535" fmla="*/ 707212 w 797674"/>
                  <a:gd name="connsiteY2-536" fmla="*/ 429815 h 829970"/>
                  <a:gd name="connsiteX3-537" fmla="*/ 432288 w 797674"/>
                  <a:gd name="connsiteY3-538" fmla="*/ 753545 h 829970"/>
                  <a:gd name="connsiteX4-539" fmla="*/ 75014 w 797674"/>
                  <a:gd name="connsiteY4-540" fmla="*/ 386010 h 829970"/>
                  <a:gd name="connsiteX0-541" fmla="*/ 81764 w 804424"/>
                  <a:gd name="connsiteY0-542" fmla="*/ 378667 h 822627"/>
                  <a:gd name="connsiteX1-543" fmla="*/ 359683 w 804424"/>
                  <a:gd name="connsiteY1-544" fmla="*/ 85983 h 822627"/>
                  <a:gd name="connsiteX2-545" fmla="*/ 713962 w 804424"/>
                  <a:gd name="connsiteY2-546" fmla="*/ 422472 h 822627"/>
                  <a:gd name="connsiteX3-547" fmla="*/ 439038 w 804424"/>
                  <a:gd name="connsiteY3-548" fmla="*/ 746202 h 822627"/>
                  <a:gd name="connsiteX4-549" fmla="*/ 81764 w 804424"/>
                  <a:gd name="connsiteY4-550" fmla="*/ 378667 h 8226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04424" h="822627">
                    <a:moveTo>
                      <a:pt x="81764" y="378667"/>
                    </a:moveTo>
                    <a:cubicBezTo>
                      <a:pt x="-104840" y="316080"/>
                      <a:pt x="44857" y="-193300"/>
                      <a:pt x="359683" y="85983"/>
                    </a:cubicBezTo>
                    <a:cubicBezTo>
                      <a:pt x="623092" y="-184181"/>
                      <a:pt x="910617" y="253493"/>
                      <a:pt x="713962" y="422472"/>
                    </a:cubicBezTo>
                    <a:cubicBezTo>
                      <a:pt x="975035" y="603123"/>
                      <a:pt x="604506" y="985340"/>
                      <a:pt x="439038" y="746202"/>
                    </a:cubicBezTo>
                    <a:cubicBezTo>
                      <a:pt x="186022" y="988582"/>
                      <a:pt x="-98904" y="510187"/>
                      <a:pt x="81764" y="37866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 w="25400">
                <a:gradFill>
                  <a:gsLst>
                    <a:gs pos="0">
                      <a:schemeClr val="accent3"/>
                    </a:gs>
                    <a:gs pos="97000">
                      <a:schemeClr val="accent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24" name="Index-1">
                <a:extLst>
                  <a:ext uri="{FF2B5EF4-FFF2-40B4-BE49-F238E27FC236}">
                    <a16:creationId xmlns:a16="http://schemas.microsoft.com/office/drawing/2014/main" id="{F1F5ABB2-6AC2-21E9-8C6A-F8CE242D2BCD}"/>
                  </a:ext>
                </a:extLst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2166302" y="1534158"/>
                <a:ext cx="36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  <a:cs typeface="思源宋体 CN Medium" panose="02020500000000000000" charset="-122"/>
                  </a:rPr>
                  <a:t>1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思源宋体 CN Medium" panose="02020500000000000000" charset="-122"/>
                </a:endParaRPr>
              </a:p>
            </p:txBody>
          </p:sp>
          <p:sp>
            <p:nvSpPr>
              <p:cNvPr id="25" name="Title-1">
                <a:extLst>
                  <a:ext uri="{FF2B5EF4-FFF2-40B4-BE49-F238E27FC236}">
                    <a16:creationId xmlns:a16="http://schemas.microsoft.com/office/drawing/2014/main" id="{499A4AC0-AC2C-0F37-E31E-B29242E6355A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493294" y="2145283"/>
                <a:ext cx="1710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b="1" dirty="0"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2700000" scaled="0"/>
                    </a:gradFill>
                    <a:latin typeface="Helvetica Neue"/>
                    <a:ea typeface="+mj-ea"/>
                    <a:cs typeface="+mn-ea"/>
                    <a:sym typeface="+mn-lt"/>
                  </a:rPr>
                  <a:t>Model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Helvetica Neue"/>
                  <a:ea typeface="+mj-ea"/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2">
              <a:extLst>
                <a:ext uri="{FF2B5EF4-FFF2-40B4-BE49-F238E27FC236}">
                  <a16:creationId xmlns:a16="http://schemas.microsoft.com/office/drawing/2014/main" id="{E908FC60-C955-E4CC-A6F5-86D152D71F2B}"/>
                </a:ext>
              </a:extLst>
            </p:cNvPr>
            <p:cNvGrpSpPr/>
            <p:nvPr/>
          </p:nvGrpSpPr>
          <p:grpSpPr>
            <a:xfrm>
              <a:off x="4872196" y="1219882"/>
              <a:ext cx="2447610" cy="1880520"/>
              <a:chOff x="1124608" y="1461770"/>
              <a:chExt cx="2447610" cy="1880520"/>
            </a:xfrm>
          </p:grpSpPr>
          <p:sp>
            <p:nvSpPr>
              <p:cNvPr id="16" name="2">
                <a:extLst>
                  <a:ext uri="{FF2B5EF4-FFF2-40B4-BE49-F238E27FC236}">
                    <a16:creationId xmlns:a16="http://schemas.microsoft.com/office/drawing/2014/main" id="{D233361D-50C7-42E0-D7A3-BCB2C7C55B56}"/>
                  </a:ext>
                </a:extLst>
              </p:cNvPr>
              <p:cNvSpPr/>
              <p:nvPr/>
            </p:nvSpPr>
            <p:spPr>
              <a:xfrm>
                <a:off x="1124608" y="1824129"/>
                <a:ext cx="2447610" cy="1518161"/>
              </a:xfrm>
              <a:prstGeom prst="round2DiagRect">
                <a:avLst/>
              </a:prstGeom>
              <a:solidFill>
                <a:schemeClr val="bg1"/>
              </a:solidFill>
              <a:ln w="22225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  <a:effectLst>
                <a:innerShdw blurRad="838200">
                  <a:schemeClr val="accent3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17" name="Body-2">
                <a:extLst>
                  <a:ext uri="{FF2B5EF4-FFF2-40B4-BE49-F238E27FC236}">
                    <a16:creationId xmlns:a16="http://schemas.microsoft.com/office/drawing/2014/main" id="{C3B6FF92-6A31-4BF5-38A7-F143C02C8BD5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263716" y="2546276"/>
                <a:ext cx="2169392" cy="613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92075" indent="-92075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1200">
                    <a:solidFill>
                      <a:prstClr val="black"/>
                    </a:solidFill>
                    <a:latin typeface="思源宋体 CN Light" panose="02020300000000000000" pitchFamily="18" charset="-122"/>
                    <a:ea typeface="思源宋体 CN Light" panose="02020300000000000000" pitchFamily="18" charset="-122"/>
                    <a:cs typeface="+mn-ea"/>
                  </a:defRPr>
                </a:lvl1pPr>
              </a:lstStyle>
              <a:p>
                <a:pPr marL="0" indent="0" algn="ctr">
                  <a:buNone/>
                  <a:defRPr/>
                </a:pP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panose="02000503000000020004"/>
                    <a:ea typeface="+mn-ea"/>
                    <a:sym typeface="+mn-lt"/>
                  </a:rPr>
                  <a:t>T5 text encoder from </a:t>
                </a:r>
                <a:r>
                  <a:rPr kumimoji="0" lang="en-US" altLang="zh-C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panose="02000503000000020004"/>
                    <a:ea typeface="+mn-ea"/>
                    <a:sym typeface="+mn-lt"/>
                  </a:rPr>
                  <a:t>HuggingFace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panose="02000503000000020004"/>
                    <a:ea typeface="+mn-ea"/>
                    <a:sym typeface="+mn-lt"/>
                  </a:rPr>
                  <a:t>.</a:t>
                </a:r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sym typeface="+mn-lt"/>
                </a:endParaRPr>
              </a:p>
            </p:txBody>
          </p:sp>
          <p:sp>
            <p:nvSpPr>
              <p:cNvPr id="18" name="2">
                <a:extLst>
                  <a:ext uri="{FF2B5EF4-FFF2-40B4-BE49-F238E27FC236}">
                    <a16:creationId xmlns:a16="http://schemas.microsoft.com/office/drawing/2014/main" id="{E44C5F26-CDBC-C407-0274-57E4AA7C379B}"/>
                  </a:ext>
                </a:extLst>
              </p:cNvPr>
              <p:cNvSpPr/>
              <p:nvPr/>
            </p:nvSpPr>
            <p:spPr>
              <a:xfrm rot="18961972">
                <a:off x="2059210" y="1461770"/>
                <a:ext cx="578405" cy="606441"/>
              </a:xfrm>
              <a:custGeom>
                <a:avLst/>
                <a:gdLst>
                  <a:gd name="connsiteX0" fmla="*/ 0 w 953886"/>
                  <a:gd name="connsiteY0" fmla="*/ 476942 h 953884"/>
                  <a:gd name="connsiteX1" fmla="*/ 476943 w 953886"/>
                  <a:gd name="connsiteY1" fmla="*/ 0 h 953884"/>
                  <a:gd name="connsiteX2" fmla="*/ 953886 w 953886"/>
                  <a:gd name="connsiteY2" fmla="*/ 476942 h 953884"/>
                  <a:gd name="connsiteX3" fmla="*/ 476943 w 953886"/>
                  <a:gd name="connsiteY3" fmla="*/ 953884 h 953884"/>
                  <a:gd name="connsiteX4" fmla="*/ 0 w 953886"/>
                  <a:gd name="connsiteY4" fmla="*/ 476942 h 953884"/>
                  <a:gd name="connsiteX0-1" fmla="*/ 0 w 953886"/>
                  <a:gd name="connsiteY0-2" fmla="*/ 331470 h 808412"/>
                  <a:gd name="connsiteX1-3" fmla="*/ 476943 w 953886"/>
                  <a:gd name="connsiteY1-4" fmla="*/ 0 h 808412"/>
                  <a:gd name="connsiteX2-5" fmla="*/ 953886 w 953886"/>
                  <a:gd name="connsiteY2-6" fmla="*/ 331470 h 808412"/>
                  <a:gd name="connsiteX3-7" fmla="*/ 476943 w 953886"/>
                  <a:gd name="connsiteY3-8" fmla="*/ 808412 h 808412"/>
                  <a:gd name="connsiteX4-9" fmla="*/ 0 w 953886"/>
                  <a:gd name="connsiteY4-10" fmla="*/ 331470 h 808412"/>
                  <a:gd name="connsiteX0-11" fmla="*/ 0 w 953886"/>
                  <a:gd name="connsiteY0-12" fmla="*/ 389739 h 866681"/>
                  <a:gd name="connsiteX1-13" fmla="*/ 476943 w 953886"/>
                  <a:gd name="connsiteY1-14" fmla="*/ 58269 h 866681"/>
                  <a:gd name="connsiteX2-15" fmla="*/ 953886 w 953886"/>
                  <a:gd name="connsiteY2-16" fmla="*/ 389739 h 866681"/>
                  <a:gd name="connsiteX3-17" fmla="*/ 476943 w 953886"/>
                  <a:gd name="connsiteY3-18" fmla="*/ 866681 h 866681"/>
                  <a:gd name="connsiteX4-19" fmla="*/ 0 w 953886"/>
                  <a:gd name="connsiteY4-20" fmla="*/ 389739 h 866681"/>
                  <a:gd name="connsiteX0-21" fmla="*/ 0 w 953886"/>
                  <a:gd name="connsiteY0-22" fmla="*/ 370328 h 847270"/>
                  <a:gd name="connsiteX1-23" fmla="*/ 476943 w 953886"/>
                  <a:gd name="connsiteY1-24" fmla="*/ 38858 h 847270"/>
                  <a:gd name="connsiteX2-25" fmla="*/ 953886 w 953886"/>
                  <a:gd name="connsiteY2-26" fmla="*/ 370328 h 847270"/>
                  <a:gd name="connsiteX3-27" fmla="*/ 476943 w 953886"/>
                  <a:gd name="connsiteY3-28" fmla="*/ 847270 h 847270"/>
                  <a:gd name="connsiteX4-29" fmla="*/ 0 w 953886"/>
                  <a:gd name="connsiteY4-30" fmla="*/ 370328 h 847270"/>
                  <a:gd name="connsiteX0-31" fmla="*/ 0 w 953886"/>
                  <a:gd name="connsiteY0-32" fmla="*/ 370328 h 847270"/>
                  <a:gd name="connsiteX1-33" fmla="*/ 476943 w 953886"/>
                  <a:gd name="connsiteY1-34" fmla="*/ 38858 h 847270"/>
                  <a:gd name="connsiteX2-35" fmla="*/ 953886 w 953886"/>
                  <a:gd name="connsiteY2-36" fmla="*/ 370328 h 847270"/>
                  <a:gd name="connsiteX3-37" fmla="*/ 476943 w 953886"/>
                  <a:gd name="connsiteY3-38" fmla="*/ 847270 h 847270"/>
                  <a:gd name="connsiteX4-39" fmla="*/ 0 w 953886"/>
                  <a:gd name="connsiteY4-40" fmla="*/ 370328 h 847270"/>
                  <a:gd name="connsiteX0-41" fmla="*/ 0 w 953886"/>
                  <a:gd name="connsiteY0-42" fmla="*/ 397751 h 874693"/>
                  <a:gd name="connsiteX1-43" fmla="*/ 476943 w 953886"/>
                  <a:gd name="connsiteY1-44" fmla="*/ 66281 h 874693"/>
                  <a:gd name="connsiteX2-45" fmla="*/ 953886 w 953886"/>
                  <a:gd name="connsiteY2-46" fmla="*/ 397751 h 874693"/>
                  <a:gd name="connsiteX3-47" fmla="*/ 476943 w 953886"/>
                  <a:gd name="connsiteY3-48" fmla="*/ 874693 h 874693"/>
                  <a:gd name="connsiteX4-49" fmla="*/ 0 w 953886"/>
                  <a:gd name="connsiteY4-50" fmla="*/ 397751 h 874693"/>
                  <a:gd name="connsiteX0-51" fmla="*/ 0 w 953886"/>
                  <a:gd name="connsiteY0-52" fmla="*/ 430824 h 907766"/>
                  <a:gd name="connsiteX1-53" fmla="*/ 476943 w 953886"/>
                  <a:gd name="connsiteY1-54" fmla="*/ 99354 h 907766"/>
                  <a:gd name="connsiteX2-55" fmla="*/ 953886 w 953886"/>
                  <a:gd name="connsiteY2-56" fmla="*/ 430824 h 907766"/>
                  <a:gd name="connsiteX3-57" fmla="*/ 476943 w 953886"/>
                  <a:gd name="connsiteY3-58" fmla="*/ 907766 h 907766"/>
                  <a:gd name="connsiteX4-59" fmla="*/ 0 w 953886"/>
                  <a:gd name="connsiteY4-60" fmla="*/ 430824 h 907766"/>
                  <a:gd name="connsiteX0-61" fmla="*/ 0 w 953886"/>
                  <a:gd name="connsiteY0-62" fmla="*/ 430931 h 907873"/>
                  <a:gd name="connsiteX1-63" fmla="*/ 476943 w 953886"/>
                  <a:gd name="connsiteY1-64" fmla="*/ 99461 h 907873"/>
                  <a:gd name="connsiteX2-65" fmla="*/ 953886 w 953886"/>
                  <a:gd name="connsiteY2-66" fmla="*/ 430931 h 907873"/>
                  <a:gd name="connsiteX3-67" fmla="*/ 476943 w 953886"/>
                  <a:gd name="connsiteY3-68" fmla="*/ 907873 h 907873"/>
                  <a:gd name="connsiteX4-69" fmla="*/ 0 w 953886"/>
                  <a:gd name="connsiteY4-70" fmla="*/ 430931 h 907873"/>
                  <a:gd name="connsiteX0-71" fmla="*/ 0 w 876064"/>
                  <a:gd name="connsiteY0-72" fmla="*/ 430931 h 907875"/>
                  <a:gd name="connsiteX1-73" fmla="*/ 476943 w 876064"/>
                  <a:gd name="connsiteY1-74" fmla="*/ 99461 h 907875"/>
                  <a:gd name="connsiteX2-75" fmla="*/ 876064 w 876064"/>
                  <a:gd name="connsiteY2-76" fmla="*/ 435795 h 907875"/>
                  <a:gd name="connsiteX3-77" fmla="*/ 476943 w 876064"/>
                  <a:gd name="connsiteY3-78" fmla="*/ 907873 h 907875"/>
                  <a:gd name="connsiteX4-79" fmla="*/ 0 w 876064"/>
                  <a:gd name="connsiteY4-80" fmla="*/ 430931 h 907875"/>
                  <a:gd name="connsiteX0-81" fmla="*/ 0 w 912466"/>
                  <a:gd name="connsiteY0-82" fmla="*/ 430931 h 907875"/>
                  <a:gd name="connsiteX1-83" fmla="*/ 476943 w 912466"/>
                  <a:gd name="connsiteY1-84" fmla="*/ 99461 h 907875"/>
                  <a:gd name="connsiteX2-85" fmla="*/ 876064 w 912466"/>
                  <a:gd name="connsiteY2-86" fmla="*/ 435795 h 907875"/>
                  <a:gd name="connsiteX3-87" fmla="*/ 476943 w 912466"/>
                  <a:gd name="connsiteY3-88" fmla="*/ 907873 h 907875"/>
                  <a:gd name="connsiteX4-89" fmla="*/ 0 w 912466"/>
                  <a:gd name="connsiteY4-90" fmla="*/ 430931 h 907875"/>
                  <a:gd name="connsiteX0-91" fmla="*/ 0 w 923347"/>
                  <a:gd name="connsiteY0-92" fmla="*/ 430931 h 907875"/>
                  <a:gd name="connsiteX1-93" fmla="*/ 476943 w 923347"/>
                  <a:gd name="connsiteY1-94" fmla="*/ 99461 h 907875"/>
                  <a:gd name="connsiteX2-95" fmla="*/ 876064 w 923347"/>
                  <a:gd name="connsiteY2-96" fmla="*/ 435795 h 907875"/>
                  <a:gd name="connsiteX3-97" fmla="*/ 476943 w 923347"/>
                  <a:gd name="connsiteY3-98" fmla="*/ 907873 h 907875"/>
                  <a:gd name="connsiteX4-99" fmla="*/ 0 w 923347"/>
                  <a:gd name="connsiteY4-100" fmla="*/ 430931 h 907875"/>
                  <a:gd name="connsiteX0-101" fmla="*/ 0 w 936632"/>
                  <a:gd name="connsiteY0-102" fmla="*/ 430931 h 907875"/>
                  <a:gd name="connsiteX1-103" fmla="*/ 476943 w 936632"/>
                  <a:gd name="connsiteY1-104" fmla="*/ 99461 h 907875"/>
                  <a:gd name="connsiteX2-105" fmla="*/ 876064 w 936632"/>
                  <a:gd name="connsiteY2-106" fmla="*/ 435795 h 907875"/>
                  <a:gd name="connsiteX3-107" fmla="*/ 476943 w 936632"/>
                  <a:gd name="connsiteY3-108" fmla="*/ 907873 h 907875"/>
                  <a:gd name="connsiteX4-109" fmla="*/ 0 w 936632"/>
                  <a:gd name="connsiteY4-110" fmla="*/ 430931 h 907875"/>
                  <a:gd name="connsiteX0-111" fmla="*/ 0 w 937048"/>
                  <a:gd name="connsiteY0-112" fmla="*/ 430931 h 927772"/>
                  <a:gd name="connsiteX1-113" fmla="*/ 476943 w 937048"/>
                  <a:gd name="connsiteY1-114" fmla="*/ 99461 h 927772"/>
                  <a:gd name="connsiteX2-115" fmla="*/ 876064 w 937048"/>
                  <a:gd name="connsiteY2-116" fmla="*/ 435795 h 927772"/>
                  <a:gd name="connsiteX3-117" fmla="*/ 476943 w 937048"/>
                  <a:gd name="connsiteY3-118" fmla="*/ 907873 h 927772"/>
                  <a:gd name="connsiteX4-119" fmla="*/ 0 w 937048"/>
                  <a:gd name="connsiteY4-120" fmla="*/ 430931 h 927772"/>
                  <a:gd name="connsiteX0-121" fmla="*/ 0 w 944437"/>
                  <a:gd name="connsiteY0-122" fmla="*/ 430931 h 928827"/>
                  <a:gd name="connsiteX1-123" fmla="*/ 476943 w 944437"/>
                  <a:gd name="connsiteY1-124" fmla="*/ 99461 h 928827"/>
                  <a:gd name="connsiteX2-125" fmla="*/ 876064 w 944437"/>
                  <a:gd name="connsiteY2-126" fmla="*/ 435795 h 928827"/>
                  <a:gd name="connsiteX3-127" fmla="*/ 476943 w 944437"/>
                  <a:gd name="connsiteY3-128" fmla="*/ 907873 h 928827"/>
                  <a:gd name="connsiteX4-129" fmla="*/ 0 w 944437"/>
                  <a:gd name="connsiteY4-130" fmla="*/ 430931 h 928827"/>
                  <a:gd name="connsiteX0-131" fmla="*/ 0 w 944437"/>
                  <a:gd name="connsiteY0-132" fmla="*/ 430931 h 928827"/>
                  <a:gd name="connsiteX1-133" fmla="*/ 476943 w 944437"/>
                  <a:gd name="connsiteY1-134" fmla="*/ 99461 h 928827"/>
                  <a:gd name="connsiteX2-135" fmla="*/ 876064 w 944437"/>
                  <a:gd name="connsiteY2-136" fmla="*/ 435795 h 928827"/>
                  <a:gd name="connsiteX3-137" fmla="*/ 476943 w 944437"/>
                  <a:gd name="connsiteY3-138" fmla="*/ 907873 h 928827"/>
                  <a:gd name="connsiteX4-139" fmla="*/ 0 w 944437"/>
                  <a:gd name="connsiteY4-140" fmla="*/ 430931 h 928827"/>
                  <a:gd name="connsiteX0-141" fmla="*/ 0 w 944437"/>
                  <a:gd name="connsiteY0-142" fmla="*/ 430931 h 928827"/>
                  <a:gd name="connsiteX1-143" fmla="*/ 476943 w 944437"/>
                  <a:gd name="connsiteY1-144" fmla="*/ 99461 h 928827"/>
                  <a:gd name="connsiteX2-145" fmla="*/ 876064 w 944437"/>
                  <a:gd name="connsiteY2-146" fmla="*/ 435795 h 928827"/>
                  <a:gd name="connsiteX3-147" fmla="*/ 476943 w 944437"/>
                  <a:gd name="connsiteY3-148" fmla="*/ 907873 h 928827"/>
                  <a:gd name="connsiteX4-149" fmla="*/ 0 w 944437"/>
                  <a:gd name="connsiteY4-150" fmla="*/ 430931 h 928827"/>
                  <a:gd name="connsiteX0-151" fmla="*/ 0 w 941969"/>
                  <a:gd name="connsiteY0-152" fmla="*/ 430931 h 947885"/>
                  <a:gd name="connsiteX1-153" fmla="*/ 476943 w 941969"/>
                  <a:gd name="connsiteY1-154" fmla="*/ 99461 h 947885"/>
                  <a:gd name="connsiteX2-155" fmla="*/ 876064 w 941969"/>
                  <a:gd name="connsiteY2-156" fmla="*/ 435795 h 947885"/>
                  <a:gd name="connsiteX3-157" fmla="*/ 476943 w 941969"/>
                  <a:gd name="connsiteY3-158" fmla="*/ 907873 h 947885"/>
                  <a:gd name="connsiteX4-159" fmla="*/ 0 w 941969"/>
                  <a:gd name="connsiteY4-160" fmla="*/ 430931 h 947885"/>
                  <a:gd name="connsiteX0-161" fmla="*/ 11 w 943033"/>
                  <a:gd name="connsiteY0-162" fmla="*/ 429015 h 857418"/>
                  <a:gd name="connsiteX1-163" fmla="*/ 476954 w 943033"/>
                  <a:gd name="connsiteY1-164" fmla="*/ 97545 h 857418"/>
                  <a:gd name="connsiteX2-165" fmla="*/ 876075 w 943033"/>
                  <a:gd name="connsiteY2-166" fmla="*/ 433879 h 857418"/>
                  <a:gd name="connsiteX3-167" fmla="*/ 486681 w 943033"/>
                  <a:gd name="connsiteY3-168" fmla="*/ 808680 h 857418"/>
                  <a:gd name="connsiteX4-169" fmla="*/ 11 w 943033"/>
                  <a:gd name="connsiteY4-170" fmla="*/ 429015 h 857418"/>
                  <a:gd name="connsiteX0-171" fmla="*/ 11 w 943033"/>
                  <a:gd name="connsiteY0-172" fmla="*/ 429015 h 873812"/>
                  <a:gd name="connsiteX1-173" fmla="*/ 476954 w 943033"/>
                  <a:gd name="connsiteY1-174" fmla="*/ 97545 h 873812"/>
                  <a:gd name="connsiteX2-175" fmla="*/ 876075 w 943033"/>
                  <a:gd name="connsiteY2-176" fmla="*/ 433879 h 873812"/>
                  <a:gd name="connsiteX3-177" fmla="*/ 486681 w 943033"/>
                  <a:gd name="connsiteY3-178" fmla="*/ 808680 h 873812"/>
                  <a:gd name="connsiteX4-179" fmla="*/ 11 w 943033"/>
                  <a:gd name="connsiteY4-180" fmla="*/ 429015 h 873812"/>
                  <a:gd name="connsiteX0-181" fmla="*/ 11 w 945574"/>
                  <a:gd name="connsiteY0-182" fmla="*/ 429015 h 886557"/>
                  <a:gd name="connsiteX1-183" fmla="*/ 476954 w 945574"/>
                  <a:gd name="connsiteY1-184" fmla="*/ 97545 h 886557"/>
                  <a:gd name="connsiteX2-185" fmla="*/ 876075 w 945574"/>
                  <a:gd name="connsiteY2-186" fmla="*/ 433879 h 886557"/>
                  <a:gd name="connsiteX3-187" fmla="*/ 486681 w 945574"/>
                  <a:gd name="connsiteY3-188" fmla="*/ 808680 h 886557"/>
                  <a:gd name="connsiteX4-189" fmla="*/ 11 w 945574"/>
                  <a:gd name="connsiteY4-190" fmla="*/ 429015 h 886557"/>
                  <a:gd name="connsiteX0-191" fmla="*/ 11 w 935888"/>
                  <a:gd name="connsiteY0-192" fmla="*/ 429015 h 882593"/>
                  <a:gd name="connsiteX1-193" fmla="*/ 476954 w 935888"/>
                  <a:gd name="connsiteY1-194" fmla="*/ 97545 h 882593"/>
                  <a:gd name="connsiteX2-195" fmla="*/ 876075 w 935888"/>
                  <a:gd name="connsiteY2-196" fmla="*/ 433879 h 882593"/>
                  <a:gd name="connsiteX3-197" fmla="*/ 486681 w 935888"/>
                  <a:gd name="connsiteY3-198" fmla="*/ 808680 h 882593"/>
                  <a:gd name="connsiteX4-199" fmla="*/ 11 w 935888"/>
                  <a:gd name="connsiteY4-200" fmla="*/ 429015 h 882593"/>
                  <a:gd name="connsiteX0-201" fmla="*/ 11 w 939285"/>
                  <a:gd name="connsiteY0-202" fmla="*/ 429015 h 886557"/>
                  <a:gd name="connsiteX1-203" fmla="*/ 476954 w 939285"/>
                  <a:gd name="connsiteY1-204" fmla="*/ 97545 h 886557"/>
                  <a:gd name="connsiteX2-205" fmla="*/ 876075 w 939285"/>
                  <a:gd name="connsiteY2-206" fmla="*/ 433879 h 886557"/>
                  <a:gd name="connsiteX3-207" fmla="*/ 486681 w 939285"/>
                  <a:gd name="connsiteY3-208" fmla="*/ 808680 h 886557"/>
                  <a:gd name="connsiteX4-209" fmla="*/ 11 w 939285"/>
                  <a:gd name="connsiteY4-210" fmla="*/ 429015 h 886557"/>
                  <a:gd name="connsiteX0-211" fmla="*/ 3 w 938799"/>
                  <a:gd name="connsiteY0-212" fmla="*/ 429965 h 930122"/>
                  <a:gd name="connsiteX1-213" fmla="*/ 476946 w 938799"/>
                  <a:gd name="connsiteY1-214" fmla="*/ 98495 h 930122"/>
                  <a:gd name="connsiteX2-215" fmla="*/ 876067 w 938799"/>
                  <a:gd name="connsiteY2-216" fmla="*/ 434829 h 930122"/>
                  <a:gd name="connsiteX3-217" fmla="*/ 481810 w 938799"/>
                  <a:gd name="connsiteY3-218" fmla="*/ 858269 h 930122"/>
                  <a:gd name="connsiteX4-219" fmla="*/ 3 w 938799"/>
                  <a:gd name="connsiteY4-220" fmla="*/ 429965 h 930122"/>
                  <a:gd name="connsiteX0-221" fmla="*/ 32449 w 971245"/>
                  <a:gd name="connsiteY0-222" fmla="*/ 428266 h 928423"/>
                  <a:gd name="connsiteX1-223" fmla="*/ 509392 w 971245"/>
                  <a:gd name="connsiteY1-224" fmla="*/ 96796 h 928423"/>
                  <a:gd name="connsiteX2-225" fmla="*/ 908513 w 971245"/>
                  <a:gd name="connsiteY2-226" fmla="*/ 433130 h 928423"/>
                  <a:gd name="connsiteX3-227" fmla="*/ 514256 w 971245"/>
                  <a:gd name="connsiteY3-228" fmla="*/ 856570 h 928423"/>
                  <a:gd name="connsiteX4-229" fmla="*/ 32449 w 971245"/>
                  <a:gd name="connsiteY4-230" fmla="*/ 428266 h 928423"/>
                  <a:gd name="connsiteX0-231" fmla="*/ 32449 w 971245"/>
                  <a:gd name="connsiteY0-232" fmla="*/ 428266 h 928423"/>
                  <a:gd name="connsiteX1-233" fmla="*/ 509392 w 971245"/>
                  <a:gd name="connsiteY1-234" fmla="*/ 96796 h 928423"/>
                  <a:gd name="connsiteX2-235" fmla="*/ 908513 w 971245"/>
                  <a:gd name="connsiteY2-236" fmla="*/ 433130 h 928423"/>
                  <a:gd name="connsiteX3-237" fmla="*/ 514256 w 971245"/>
                  <a:gd name="connsiteY3-238" fmla="*/ 856570 h 928423"/>
                  <a:gd name="connsiteX4-239" fmla="*/ 32449 w 971245"/>
                  <a:gd name="connsiteY4-240" fmla="*/ 428266 h 928423"/>
                  <a:gd name="connsiteX0-241" fmla="*/ 38576 w 977372"/>
                  <a:gd name="connsiteY0-242" fmla="*/ 434754 h 934911"/>
                  <a:gd name="connsiteX1-243" fmla="*/ 515519 w 977372"/>
                  <a:gd name="connsiteY1-244" fmla="*/ 103284 h 934911"/>
                  <a:gd name="connsiteX2-245" fmla="*/ 914640 w 977372"/>
                  <a:gd name="connsiteY2-246" fmla="*/ 439618 h 934911"/>
                  <a:gd name="connsiteX3-247" fmla="*/ 520383 w 977372"/>
                  <a:gd name="connsiteY3-248" fmla="*/ 863058 h 934911"/>
                  <a:gd name="connsiteX4-249" fmla="*/ 38576 w 977372"/>
                  <a:gd name="connsiteY4-250" fmla="*/ 434754 h 934911"/>
                  <a:gd name="connsiteX0-251" fmla="*/ 46067 w 907041"/>
                  <a:gd name="connsiteY0-252" fmla="*/ 464197 h 930307"/>
                  <a:gd name="connsiteX1-253" fmla="*/ 445188 w 907041"/>
                  <a:gd name="connsiteY1-254" fmla="*/ 98680 h 930307"/>
                  <a:gd name="connsiteX2-255" fmla="*/ 844309 w 907041"/>
                  <a:gd name="connsiteY2-256" fmla="*/ 435014 h 930307"/>
                  <a:gd name="connsiteX3-257" fmla="*/ 450052 w 907041"/>
                  <a:gd name="connsiteY3-258" fmla="*/ 858454 h 930307"/>
                  <a:gd name="connsiteX4-259" fmla="*/ 46067 w 907041"/>
                  <a:gd name="connsiteY4-260" fmla="*/ 464197 h 930307"/>
                  <a:gd name="connsiteX0-261" fmla="*/ 48976 w 885631"/>
                  <a:gd name="connsiteY0-262" fmla="*/ 464197 h 930307"/>
                  <a:gd name="connsiteX1-263" fmla="*/ 423778 w 885631"/>
                  <a:gd name="connsiteY1-264" fmla="*/ 98680 h 930307"/>
                  <a:gd name="connsiteX2-265" fmla="*/ 822899 w 885631"/>
                  <a:gd name="connsiteY2-266" fmla="*/ 435014 h 930307"/>
                  <a:gd name="connsiteX3-267" fmla="*/ 428642 w 885631"/>
                  <a:gd name="connsiteY3-268" fmla="*/ 858454 h 930307"/>
                  <a:gd name="connsiteX4-269" fmla="*/ 48976 w 885631"/>
                  <a:gd name="connsiteY4-270" fmla="*/ 464197 h 930307"/>
                  <a:gd name="connsiteX0-271" fmla="*/ 64885 w 901540"/>
                  <a:gd name="connsiteY0-272" fmla="*/ 457258 h 923368"/>
                  <a:gd name="connsiteX1-273" fmla="*/ 439687 w 901540"/>
                  <a:gd name="connsiteY1-274" fmla="*/ 91741 h 923368"/>
                  <a:gd name="connsiteX2-275" fmla="*/ 838808 w 901540"/>
                  <a:gd name="connsiteY2-276" fmla="*/ 428075 h 923368"/>
                  <a:gd name="connsiteX3-277" fmla="*/ 444551 w 901540"/>
                  <a:gd name="connsiteY3-278" fmla="*/ 851515 h 923368"/>
                  <a:gd name="connsiteX4-279" fmla="*/ 64885 w 901540"/>
                  <a:gd name="connsiteY4-280" fmla="*/ 457258 h 923368"/>
                  <a:gd name="connsiteX0-281" fmla="*/ 64885 w 901540"/>
                  <a:gd name="connsiteY0-282" fmla="*/ 457258 h 923368"/>
                  <a:gd name="connsiteX1-283" fmla="*/ 439687 w 901540"/>
                  <a:gd name="connsiteY1-284" fmla="*/ 91741 h 923368"/>
                  <a:gd name="connsiteX2-285" fmla="*/ 838808 w 901540"/>
                  <a:gd name="connsiteY2-286" fmla="*/ 428075 h 923368"/>
                  <a:gd name="connsiteX3-287" fmla="*/ 444551 w 901540"/>
                  <a:gd name="connsiteY3-288" fmla="*/ 851515 h 923368"/>
                  <a:gd name="connsiteX4-289" fmla="*/ 64885 w 901540"/>
                  <a:gd name="connsiteY4-290" fmla="*/ 457258 h 923368"/>
                  <a:gd name="connsiteX0-291" fmla="*/ 64885 w 902996"/>
                  <a:gd name="connsiteY0-292" fmla="*/ 457258 h 897689"/>
                  <a:gd name="connsiteX1-293" fmla="*/ 439687 w 902996"/>
                  <a:gd name="connsiteY1-294" fmla="*/ 91741 h 897689"/>
                  <a:gd name="connsiteX2-295" fmla="*/ 838808 w 902996"/>
                  <a:gd name="connsiteY2-296" fmla="*/ 428075 h 897689"/>
                  <a:gd name="connsiteX3-297" fmla="*/ 459143 w 902996"/>
                  <a:gd name="connsiteY3-298" fmla="*/ 822332 h 897689"/>
                  <a:gd name="connsiteX4-299" fmla="*/ 64885 w 902996"/>
                  <a:gd name="connsiteY4-300" fmla="*/ 457258 h 897689"/>
                  <a:gd name="connsiteX0-301" fmla="*/ 70036 w 874100"/>
                  <a:gd name="connsiteY0-302" fmla="*/ 481577 h 897689"/>
                  <a:gd name="connsiteX1-303" fmla="*/ 410791 w 874100"/>
                  <a:gd name="connsiteY1-304" fmla="*/ 91741 h 897689"/>
                  <a:gd name="connsiteX2-305" fmla="*/ 809912 w 874100"/>
                  <a:gd name="connsiteY2-306" fmla="*/ 428075 h 897689"/>
                  <a:gd name="connsiteX3-307" fmla="*/ 430247 w 874100"/>
                  <a:gd name="connsiteY3-308" fmla="*/ 822332 h 897689"/>
                  <a:gd name="connsiteX4-309" fmla="*/ 70036 w 874100"/>
                  <a:gd name="connsiteY4-310" fmla="*/ 481577 h 897689"/>
                  <a:gd name="connsiteX0-311" fmla="*/ 75961 w 845898"/>
                  <a:gd name="connsiteY0-312" fmla="*/ 436620 h 900330"/>
                  <a:gd name="connsiteX1-313" fmla="*/ 382589 w 845898"/>
                  <a:gd name="connsiteY1-314" fmla="*/ 94382 h 900330"/>
                  <a:gd name="connsiteX2-315" fmla="*/ 781710 w 845898"/>
                  <a:gd name="connsiteY2-316" fmla="*/ 430716 h 900330"/>
                  <a:gd name="connsiteX3-317" fmla="*/ 402045 w 845898"/>
                  <a:gd name="connsiteY3-318" fmla="*/ 824973 h 900330"/>
                  <a:gd name="connsiteX4-319" fmla="*/ 75961 w 845898"/>
                  <a:gd name="connsiteY4-320" fmla="*/ 436620 h 900330"/>
                  <a:gd name="connsiteX0-321" fmla="*/ 71621 w 866072"/>
                  <a:gd name="connsiteY0-322" fmla="*/ 515307 h 897689"/>
                  <a:gd name="connsiteX1-323" fmla="*/ 402763 w 866072"/>
                  <a:gd name="connsiteY1-324" fmla="*/ 91741 h 897689"/>
                  <a:gd name="connsiteX2-325" fmla="*/ 801884 w 866072"/>
                  <a:gd name="connsiteY2-326" fmla="*/ 428075 h 897689"/>
                  <a:gd name="connsiteX3-327" fmla="*/ 422219 w 866072"/>
                  <a:gd name="connsiteY3-328" fmla="*/ 822332 h 897689"/>
                  <a:gd name="connsiteX4-329" fmla="*/ 71621 w 866072"/>
                  <a:gd name="connsiteY4-330" fmla="*/ 515307 h 897689"/>
                  <a:gd name="connsiteX0-331" fmla="*/ 73244 w 858238"/>
                  <a:gd name="connsiteY0-332" fmla="*/ 504196 h 897689"/>
                  <a:gd name="connsiteX1-333" fmla="*/ 394929 w 858238"/>
                  <a:gd name="connsiteY1-334" fmla="*/ 91741 h 897689"/>
                  <a:gd name="connsiteX2-335" fmla="*/ 794050 w 858238"/>
                  <a:gd name="connsiteY2-336" fmla="*/ 428075 h 897689"/>
                  <a:gd name="connsiteX3-337" fmla="*/ 414385 w 858238"/>
                  <a:gd name="connsiteY3-338" fmla="*/ 822332 h 897689"/>
                  <a:gd name="connsiteX4-339" fmla="*/ 73244 w 858238"/>
                  <a:gd name="connsiteY4-340" fmla="*/ 504196 h 897689"/>
                  <a:gd name="connsiteX0-341" fmla="*/ 85147 w 870141"/>
                  <a:gd name="connsiteY0-342" fmla="*/ 445297 h 838790"/>
                  <a:gd name="connsiteX1-343" fmla="*/ 346933 w 870141"/>
                  <a:gd name="connsiteY1-344" fmla="*/ 103214 h 838790"/>
                  <a:gd name="connsiteX2-345" fmla="*/ 805953 w 870141"/>
                  <a:gd name="connsiteY2-346" fmla="*/ 369176 h 838790"/>
                  <a:gd name="connsiteX3-347" fmla="*/ 426288 w 870141"/>
                  <a:gd name="connsiteY3-348" fmla="*/ 763433 h 838790"/>
                  <a:gd name="connsiteX4-349" fmla="*/ 85147 w 870141"/>
                  <a:gd name="connsiteY4-350" fmla="*/ 445297 h 838790"/>
                  <a:gd name="connsiteX0-351" fmla="*/ 85147 w 778106"/>
                  <a:gd name="connsiteY0-352" fmla="*/ 436485 h 839917"/>
                  <a:gd name="connsiteX1-353" fmla="*/ 346933 w 778106"/>
                  <a:gd name="connsiteY1-354" fmla="*/ 94402 h 839917"/>
                  <a:gd name="connsiteX2-355" fmla="*/ 701212 w 778106"/>
                  <a:gd name="connsiteY2-356" fmla="*/ 430891 h 839917"/>
                  <a:gd name="connsiteX3-357" fmla="*/ 426288 w 778106"/>
                  <a:gd name="connsiteY3-358" fmla="*/ 754621 h 839917"/>
                  <a:gd name="connsiteX4-359" fmla="*/ 85147 w 778106"/>
                  <a:gd name="connsiteY4-360" fmla="*/ 436485 h 839917"/>
                  <a:gd name="connsiteX0-361" fmla="*/ 85147 w 793732"/>
                  <a:gd name="connsiteY0-362" fmla="*/ 436485 h 821650"/>
                  <a:gd name="connsiteX1-363" fmla="*/ 346933 w 793732"/>
                  <a:gd name="connsiteY1-364" fmla="*/ 94402 h 821650"/>
                  <a:gd name="connsiteX2-365" fmla="*/ 701212 w 793732"/>
                  <a:gd name="connsiteY2-366" fmla="*/ 430891 h 821650"/>
                  <a:gd name="connsiteX3-367" fmla="*/ 426288 w 793732"/>
                  <a:gd name="connsiteY3-368" fmla="*/ 754621 h 821650"/>
                  <a:gd name="connsiteX4-369" fmla="*/ 85147 w 793732"/>
                  <a:gd name="connsiteY4-370" fmla="*/ 436485 h 821650"/>
                  <a:gd name="connsiteX0-371" fmla="*/ 85147 w 793732"/>
                  <a:gd name="connsiteY0-372" fmla="*/ 436485 h 821650"/>
                  <a:gd name="connsiteX1-373" fmla="*/ 346933 w 793732"/>
                  <a:gd name="connsiteY1-374" fmla="*/ 94402 h 821650"/>
                  <a:gd name="connsiteX2-375" fmla="*/ 701212 w 793732"/>
                  <a:gd name="connsiteY2-376" fmla="*/ 430891 h 821650"/>
                  <a:gd name="connsiteX3-377" fmla="*/ 426288 w 793732"/>
                  <a:gd name="connsiteY3-378" fmla="*/ 754621 h 821650"/>
                  <a:gd name="connsiteX4-379" fmla="*/ 85147 w 793732"/>
                  <a:gd name="connsiteY4-380" fmla="*/ 436485 h 821650"/>
                  <a:gd name="connsiteX0-381" fmla="*/ 85147 w 793732"/>
                  <a:gd name="connsiteY0-382" fmla="*/ 436485 h 821650"/>
                  <a:gd name="connsiteX1-383" fmla="*/ 346933 w 793732"/>
                  <a:gd name="connsiteY1-384" fmla="*/ 94402 h 821650"/>
                  <a:gd name="connsiteX2-385" fmla="*/ 701212 w 793732"/>
                  <a:gd name="connsiteY2-386" fmla="*/ 430891 h 821650"/>
                  <a:gd name="connsiteX3-387" fmla="*/ 426288 w 793732"/>
                  <a:gd name="connsiteY3-388" fmla="*/ 754621 h 821650"/>
                  <a:gd name="connsiteX4-389" fmla="*/ 85147 w 793732"/>
                  <a:gd name="connsiteY4-390" fmla="*/ 436485 h 821650"/>
                  <a:gd name="connsiteX0-391" fmla="*/ 85147 w 791674"/>
                  <a:gd name="connsiteY0-392" fmla="*/ 436485 h 831046"/>
                  <a:gd name="connsiteX1-393" fmla="*/ 346933 w 791674"/>
                  <a:gd name="connsiteY1-394" fmla="*/ 94402 h 831046"/>
                  <a:gd name="connsiteX2-395" fmla="*/ 701212 w 791674"/>
                  <a:gd name="connsiteY2-396" fmla="*/ 430891 h 831046"/>
                  <a:gd name="connsiteX3-397" fmla="*/ 426288 w 791674"/>
                  <a:gd name="connsiteY3-398" fmla="*/ 754621 h 831046"/>
                  <a:gd name="connsiteX4-399" fmla="*/ 85147 w 791674"/>
                  <a:gd name="connsiteY4-400" fmla="*/ 436485 h 831046"/>
                  <a:gd name="connsiteX0-401" fmla="*/ 113726 w 820253"/>
                  <a:gd name="connsiteY0-402" fmla="*/ 428066 h 822627"/>
                  <a:gd name="connsiteX1-403" fmla="*/ 375512 w 820253"/>
                  <a:gd name="connsiteY1-404" fmla="*/ 85983 h 822627"/>
                  <a:gd name="connsiteX2-405" fmla="*/ 729791 w 820253"/>
                  <a:gd name="connsiteY2-406" fmla="*/ 422472 h 822627"/>
                  <a:gd name="connsiteX3-407" fmla="*/ 454867 w 820253"/>
                  <a:gd name="connsiteY3-408" fmla="*/ 746202 h 822627"/>
                  <a:gd name="connsiteX4-409" fmla="*/ 113726 w 820253"/>
                  <a:gd name="connsiteY4-410" fmla="*/ 428066 h 822627"/>
                  <a:gd name="connsiteX0-411" fmla="*/ 131946 w 768806"/>
                  <a:gd name="connsiteY0-412" fmla="*/ 436266 h 822627"/>
                  <a:gd name="connsiteX1-413" fmla="*/ 324065 w 768806"/>
                  <a:gd name="connsiteY1-414" fmla="*/ 85983 h 822627"/>
                  <a:gd name="connsiteX2-415" fmla="*/ 678344 w 768806"/>
                  <a:gd name="connsiteY2-416" fmla="*/ 422472 h 822627"/>
                  <a:gd name="connsiteX3-417" fmla="*/ 403420 w 768806"/>
                  <a:gd name="connsiteY3-418" fmla="*/ 746202 h 822627"/>
                  <a:gd name="connsiteX4-419" fmla="*/ 131946 w 768806"/>
                  <a:gd name="connsiteY4-420" fmla="*/ 436266 h 822627"/>
                  <a:gd name="connsiteX0-421" fmla="*/ 131946 w 768806"/>
                  <a:gd name="connsiteY0-422" fmla="*/ 436266 h 822627"/>
                  <a:gd name="connsiteX1-423" fmla="*/ 324065 w 768806"/>
                  <a:gd name="connsiteY1-424" fmla="*/ 85983 h 822627"/>
                  <a:gd name="connsiteX2-425" fmla="*/ 678344 w 768806"/>
                  <a:gd name="connsiteY2-426" fmla="*/ 422472 h 822627"/>
                  <a:gd name="connsiteX3-427" fmla="*/ 403420 w 768806"/>
                  <a:gd name="connsiteY3-428" fmla="*/ 746202 h 822627"/>
                  <a:gd name="connsiteX4-429" fmla="*/ 131946 w 768806"/>
                  <a:gd name="connsiteY4-430" fmla="*/ 436266 h 822627"/>
                  <a:gd name="connsiteX0-431" fmla="*/ 114941 w 816265"/>
                  <a:gd name="connsiteY0-432" fmla="*/ 407670 h 823351"/>
                  <a:gd name="connsiteX1-433" fmla="*/ 371524 w 816265"/>
                  <a:gd name="connsiteY1-434" fmla="*/ 86707 h 823351"/>
                  <a:gd name="connsiteX2-435" fmla="*/ 725803 w 816265"/>
                  <a:gd name="connsiteY2-436" fmla="*/ 423196 h 823351"/>
                  <a:gd name="connsiteX3-437" fmla="*/ 450879 w 816265"/>
                  <a:gd name="connsiteY3-438" fmla="*/ 746926 h 823351"/>
                  <a:gd name="connsiteX4-439" fmla="*/ 114941 w 816265"/>
                  <a:gd name="connsiteY4-440" fmla="*/ 407670 h 823351"/>
                  <a:gd name="connsiteX0-441" fmla="*/ 103729 w 856953"/>
                  <a:gd name="connsiteY0-442" fmla="*/ 418665 h 822627"/>
                  <a:gd name="connsiteX1-443" fmla="*/ 412212 w 856953"/>
                  <a:gd name="connsiteY1-444" fmla="*/ 85983 h 822627"/>
                  <a:gd name="connsiteX2-445" fmla="*/ 766491 w 856953"/>
                  <a:gd name="connsiteY2-446" fmla="*/ 422472 h 822627"/>
                  <a:gd name="connsiteX3-447" fmla="*/ 491567 w 856953"/>
                  <a:gd name="connsiteY3-448" fmla="*/ 746202 h 822627"/>
                  <a:gd name="connsiteX4-449" fmla="*/ 103729 w 856953"/>
                  <a:gd name="connsiteY4-450" fmla="*/ 418665 h 822627"/>
                  <a:gd name="connsiteX0-451" fmla="*/ 103729 w 856953"/>
                  <a:gd name="connsiteY0-452" fmla="*/ 418665 h 830779"/>
                  <a:gd name="connsiteX1-453" fmla="*/ 412212 w 856953"/>
                  <a:gd name="connsiteY1-454" fmla="*/ 85983 h 830779"/>
                  <a:gd name="connsiteX2-455" fmla="*/ 766491 w 856953"/>
                  <a:gd name="connsiteY2-456" fmla="*/ 422472 h 830779"/>
                  <a:gd name="connsiteX3-457" fmla="*/ 491567 w 856953"/>
                  <a:gd name="connsiteY3-458" fmla="*/ 746202 h 830779"/>
                  <a:gd name="connsiteX4-459" fmla="*/ 103729 w 856953"/>
                  <a:gd name="connsiteY4-460" fmla="*/ 418665 h 830779"/>
                  <a:gd name="connsiteX0-461" fmla="*/ 94017 w 847241"/>
                  <a:gd name="connsiteY0-462" fmla="*/ 430554 h 842668"/>
                  <a:gd name="connsiteX1-463" fmla="*/ 402500 w 847241"/>
                  <a:gd name="connsiteY1-464" fmla="*/ 97872 h 842668"/>
                  <a:gd name="connsiteX2-465" fmla="*/ 756779 w 847241"/>
                  <a:gd name="connsiteY2-466" fmla="*/ 434361 h 842668"/>
                  <a:gd name="connsiteX3-467" fmla="*/ 481855 w 847241"/>
                  <a:gd name="connsiteY3-468" fmla="*/ 758091 h 842668"/>
                  <a:gd name="connsiteX4-469" fmla="*/ 94017 w 847241"/>
                  <a:gd name="connsiteY4-470" fmla="*/ 430554 h 842668"/>
                  <a:gd name="connsiteX0-471" fmla="*/ 65248 w 818472"/>
                  <a:gd name="connsiteY0-472" fmla="*/ 428636 h 840750"/>
                  <a:gd name="connsiteX1-473" fmla="*/ 373731 w 818472"/>
                  <a:gd name="connsiteY1-474" fmla="*/ 95954 h 840750"/>
                  <a:gd name="connsiteX2-475" fmla="*/ 728010 w 818472"/>
                  <a:gd name="connsiteY2-476" fmla="*/ 432443 h 840750"/>
                  <a:gd name="connsiteX3-477" fmla="*/ 453086 w 818472"/>
                  <a:gd name="connsiteY3-478" fmla="*/ 756173 h 840750"/>
                  <a:gd name="connsiteX4-479" fmla="*/ 65248 w 818472"/>
                  <a:gd name="connsiteY4-480" fmla="*/ 428636 h 840750"/>
                  <a:gd name="connsiteX0-481" fmla="*/ 65247 w 818471"/>
                  <a:gd name="connsiteY0-482" fmla="*/ 428636 h 833807"/>
                  <a:gd name="connsiteX1-483" fmla="*/ 373730 w 818471"/>
                  <a:gd name="connsiteY1-484" fmla="*/ 95954 h 833807"/>
                  <a:gd name="connsiteX2-485" fmla="*/ 728009 w 818471"/>
                  <a:gd name="connsiteY2-486" fmla="*/ 432443 h 833807"/>
                  <a:gd name="connsiteX3-487" fmla="*/ 453085 w 818471"/>
                  <a:gd name="connsiteY3-488" fmla="*/ 756173 h 833807"/>
                  <a:gd name="connsiteX4-489" fmla="*/ 65247 w 818471"/>
                  <a:gd name="connsiteY4-490" fmla="*/ 428636 h 833807"/>
                  <a:gd name="connsiteX0-491" fmla="*/ 72147 w 825371"/>
                  <a:gd name="connsiteY0-492" fmla="*/ 418665 h 823836"/>
                  <a:gd name="connsiteX1-493" fmla="*/ 380630 w 825371"/>
                  <a:gd name="connsiteY1-494" fmla="*/ 85983 h 823836"/>
                  <a:gd name="connsiteX2-495" fmla="*/ 734909 w 825371"/>
                  <a:gd name="connsiteY2-496" fmla="*/ 422472 h 823836"/>
                  <a:gd name="connsiteX3-497" fmla="*/ 459985 w 825371"/>
                  <a:gd name="connsiteY3-498" fmla="*/ 746202 h 823836"/>
                  <a:gd name="connsiteX4-499" fmla="*/ 72147 w 825371"/>
                  <a:gd name="connsiteY4-500" fmla="*/ 418665 h 823836"/>
                  <a:gd name="connsiteX0-501" fmla="*/ 78939 w 801599"/>
                  <a:gd name="connsiteY0-502" fmla="*/ 378667 h 822627"/>
                  <a:gd name="connsiteX1-503" fmla="*/ 356858 w 801599"/>
                  <a:gd name="connsiteY1-504" fmla="*/ 85983 h 822627"/>
                  <a:gd name="connsiteX2-505" fmla="*/ 711137 w 801599"/>
                  <a:gd name="connsiteY2-506" fmla="*/ 422472 h 822627"/>
                  <a:gd name="connsiteX3-507" fmla="*/ 436213 w 801599"/>
                  <a:gd name="connsiteY3-508" fmla="*/ 746202 h 822627"/>
                  <a:gd name="connsiteX4-509" fmla="*/ 78939 w 801599"/>
                  <a:gd name="connsiteY4-510" fmla="*/ 378667 h 822627"/>
                  <a:gd name="connsiteX0-511" fmla="*/ 78939 w 801599"/>
                  <a:gd name="connsiteY0-512" fmla="*/ 378667 h 822627"/>
                  <a:gd name="connsiteX1-513" fmla="*/ 356858 w 801599"/>
                  <a:gd name="connsiteY1-514" fmla="*/ 85983 h 822627"/>
                  <a:gd name="connsiteX2-515" fmla="*/ 711137 w 801599"/>
                  <a:gd name="connsiteY2-516" fmla="*/ 422472 h 822627"/>
                  <a:gd name="connsiteX3-517" fmla="*/ 436213 w 801599"/>
                  <a:gd name="connsiteY3-518" fmla="*/ 746202 h 822627"/>
                  <a:gd name="connsiteX4-519" fmla="*/ 78939 w 801599"/>
                  <a:gd name="connsiteY4-520" fmla="*/ 378667 h 822627"/>
                  <a:gd name="connsiteX0-521" fmla="*/ 87850 w 810510"/>
                  <a:gd name="connsiteY0-522" fmla="*/ 378667 h 822627"/>
                  <a:gd name="connsiteX1-523" fmla="*/ 365769 w 810510"/>
                  <a:gd name="connsiteY1-524" fmla="*/ 85983 h 822627"/>
                  <a:gd name="connsiteX2-525" fmla="*/ 720048 w 810510"/>
                  <a:gd name="connsiteY2-526" fmla="*/ 422472 h 822627"/>
                  <a:gd name="connsiteX3-527" fmla="*/ 445124 w 810510"/>
                  <a:gd name="connsiteY3-528" fmla="*/ 746202 h 822627"/>
                  <a:gd name="connsiteX4-529" fmla="*/ 87850 w 810510"/>
                  <a:gd name="connsiteY4-530" fmla="*/ 378667 h 822627"/>
                  <a:gd name="connsiteX0-531" fmla="*/ 75014 w 797674"/>
                  <a:gd name="connsiteY0-532" fmla="*/ 386010 h 829970"/>
                  <a:gd name="connsiteX1-533" fmla="*/ 352933 w 797674"/>
                  <a:gd name="connsiteY1-534" fmla="*/ 93326 h 829970"/>
                  <a:gd name="connsiteX2-535" fmla="*/ 707212 w 797674"/>
                  <a:gd name="connsiteY2-536" fmla="*/ 429815 h 829970"/>
                  <a:gd name="connsiteX3-537" fmla="*/ 432288 w 797674"/>
                  <a:gd name="connsiteY3-538" fmla="*/ 753545 h 829970"/>
                  <a:gd name="connsiteX4-539" fmla="*/ 75014 w 797674"/>
                  <a:gd name="connsiteY4-540" fmla="*/ 386010 h 829970"/>
                  <a:gd name="connsiteX0-541" fmla="*/ 81764 w 804424"/>
                  <a:gd name="connsiteY0-542" fmla="*/ 378667 h 822627"/>
                  <a:gd name="connsiteX1-543" fmla="*/ 359683 w 804424"/>
                  <a:gd name="connsiteY1-544" fmla="*/ 85983 h 822627"/>
                  <a:gd name="connsiteX2-545" fmla="*/ 713962 w 804424"/>
                  <a:gd name="connsiteY2-546" fmla="*/ 422472 h 822627"/>
                  <a:gd name="connsiteX3-547" fmla="*/ 439038 w 804424"/>
                  <a:gd name="connsiteY3-548" fmla="*/ 746202 h 822627"/>
                  <a:gd name="connsiteX4-549" fmla="*/ 81764 w 804424"/>
                  <a:gd name="connsiteY4-550" fmla="*/ 378667 h 8226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04424" h="822627">
                    <a:moveTo>
                      <a:pt x="81764" y="378667"/>
                    </a:moveTo>
                    <a:cubicBezTo>
                      <a:pt x="-104840" y="316080"/>
                      <a:pt x="44857" y="-193300"/>
                      <a:pt x="359683" y="85983"/>
                    </a:cubicBezTo>
                    <a:cubicBezTo>
                      <a:pt x="623092" y="-184181"/>
                      <a:pt x="910617" y="253493"/>
                      <a:pt x="713962" y="422472"/>
                    </a:cubicBezTo>
                    <a:cubicBezTo>
                      <a:pt x="975035" y="603123"/>
                      <a:pt x="604506" y="985340"/>
                      <a:pt x="439038" y="746202"/>
                    </a:cubicBezTo>
                    <a:cubicBezTo>
                      <a:pt x="186022" y="988582"/>
                      <a:pt x="-98904" y="510187"/>
                      <a:pt x="81764" y="37866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 w="25400">
                <a:gradFill>
                  <a:gsLst>
                    <a:gs pos="0">
                      <a:schemeClr val="accent3"/>
                    </a:gs>
                    <a:gs pos="97000">
                      <a:schemeClr val="accent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19" name="Index-2">
                <a:extLst>
                  <a:ext uri="{FF2B5EF4-FFF2-40B4-BE49-F238E27FC236}">
                    <a16:creationId xmlns:a16="http://schemas.microsoft.com/office/drawing/2014/main" id="{5EAFB2A5-7FA0-545D-EED8-B79FE3D24466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166302" y="1534158"/>
                <a:ext cx="36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  <a:cs typeface="思源宋体 CN Medium" panose="02020500000000000000" charset="-122"/>
                  </a:rPr>
                  <a:t>2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思源宋体 CN Medium" panose="02020500000000000000" charset="-122"/>
                </a:endParaRPr>
              </a:p>
            </p:txBody>
          </p:sp>
          <p:sp>
            <p:nvSpPr>
              <p:cNvPr id="20" name="Title-2">
                <a:extLst>
                  <a:ext uri="{FF2B5EF4-FFF2-40B4-BE49-F238E27FC236}">
                    <a16:creationId xmlns:a16="http://schemas.microsoft.com/office/drawing/2014/main" id="{FF83B37C-C4A7-EBAC-CB11-15D6E5B1DA7F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493294" y="2006784"/>
                <a:ext cx="171023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b="1" dirty="0"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2700000" scaled="0"/>
                    </a:gradFill>
                    <a:latin typeface="Helvetica Neue" panose="02000503000000020004"/>
                    <a:ea typeface="+mj-ea"/>
                    <a:cs typeface="+mn-ea"/>
                    <a:sym typeface="+mn-lt"/>
                  </a:rPr>
                  <a:t>Prompt Embedding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Helvetica Neue" panose="02000503000000020004"/>
                  <a:ea typeface="+mj-ea"/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组合 3">
              <a:extLst>
                <a:ext uri="{FF2B5EF4-FFF2-40B4-BE49-F238E27FC236}">
                  <a16:creationId xmlns:a16="http://schemas.microsoft.com/office/drawing/2014/main" id="{0ACDC326-FF9A-BA18-9B1A-02E55FBCED3E}"/>
                </a:ext>
              </a:extLst>
            </p:cNvPr>
            <p:cNvGrpSpPr/>
            <p:nvPr/>
          </p:nvGrpSpPr>
          <p:grpSpPr>
            <a:xfrm>
              <a:off x="8144516" y="1219882"/>
              <a:ext cx="2447610" cy="1880520"/>
              <a:chOff x="1124608" y="1461770"/>
              <a:chExt cx="2447610" cy="1880520"/>
            </a:xfrm>
          </p:grpSpPr>
          <p:sp>
            <p:nvSpPr>
              <p:cNvPr id="11" name="3">
                <a:extLst>
                  <a:ext uri="{FF2B5EF4-FFF2-40B4-BE49-F238E27FC236}">
                    <a16:creationId xmlns:a16="http://schemas.microsoft.com/office/drawing/2014/main" id="{C3E4E011-A397-CA06-5113-1CFFE0E6AEE4}"/>
                  </a:ext>
                </a:extLst>
              </p:cNvPr>
              <p:cNvSpPr/>
              <p:nvPr/>
            </p:nvSpPr>
            <p:spPr>
              <a:xfrm>
                <a:off x="1124608" y="1824129"/>
                <a:ext cx="2447610" cy="1518161"/>
              </a:xfrm>
              <a:prstGeom prst="round2DiagRect">
                <a:avLst/>
              </a:prstGeom>
              <a:solidFill>
                <a:schemeClr val="bg1"/>
              </a:solidFill>
              <a:ln w="22225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  <a:effectLst>
                <a:innerShdw blurRad="838200">
                  <a:schemeClr val="accent3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12" name="Body-3">
                <a:extLst>
                  <a:ext uri="{FF2B5EF4-FFF2-40B4-BE49-F238E27FC236}">
                    <a16:creationId xmlns:a16="http://schemas.microsoft.com/office/drawing/2014/main" id="{771B6899-6D3D-CD0E-1CE1-818C67933F29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266349" y="2678684"/>
                <a:ext cx="2169392" cy="336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92075" indent="-92075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1200">
                    <a:solidFill>
                      <a:prstClr val="black"/>
                    </a:solidFill>
                    <a:latin typeface="思源宋体 CN Light" panose="02020300000000000000" pitchFamily="18" charset="-122"/>
                    <a:ea typeface="思源宋体 CN Light" panose="02020300000000000000" pitchFamily="18" charset="-122"/>
                    <a:cs typeface="+mn-ea"/>
                  </a:defRPr>
                </a:lvl1pPr>
              </a:lstStyle>
              <a:p>
                <a:pPr marL="0" indent="0" algn="ctr">
                  <a:buNone/>
                  <a:defRPr/>
                </a:pP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" panose="02000503000000020004"/>
                    <a:ea typeface="+mn-ea"/>
                    <a:sym typeface="+mn-lt"/>
                  </a:rPr>
                  <a:t>CIFAR-10.</a:t>
                </a:r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sym typeface="+mn-lt"/>
                </a:endParaRPr>
              </a:p>
            </p:txBody>
          </p:sp>
          <p:sp>
            <p:nvSpPr>
              <p:cNvPr id="13" name="3">
                <a:extLst>
                  <a:ext uri="{FF2B5EF4-FFF2-40B4-BE49-F238E27FC236}">
                    <a16:creationId xmlns:a16="http://schemas.microsoft.com/office/drawing/2014/main" id="{0C24CCA0-97B6-2BDD-AAA0-DF33B0FE5E05}"/>
                  </a:ext>
                </a:extLst>
              </p:cNvPr>
              <p:cNvSpPr/>
              <p:nvPr/>
            </p:nvSpPr>
            <p:spPr>
              <a:xfrm rot="18961972">
                <a:off x="2059210" y="1461770"/>
                <a:ext cx="578405" cy="606441"/>
              </a:xfrm>
              <a:custGeom>
                <a:avLst/>
                <a:gdLst>
                  <a:gd name="connsiteX0" fmla="*/ 0 w 953886"/>
                  <a:gd name="connsiteY0" fmla="*/ 476942 h 953884"/>
                  <a:gd name="connsiteX1" fmla="*/ 476943 w 953886"/>
                  <a:gd name="connsiteY1" fmla="*/ 0 h 953884"/>
                  <a:gd name="connsiteX2" fmla="*/ 953886 w 953886"/>
                  <a:gd name="connsiteY2" fmla="*/ 476942 h 953884"/>
                  <a:gd name="connsiteX3" fmla="*/ 476943 w 953886"/>
                  <a:gd name="connsiteY3" fmla="*/ 953884 h 953884"/>
                  <a:gd name="connsiteX4" fmla="*/ 0 w 953886"/>
                  <a:gd name="connsiteY4" fmla="*/ 476942 h 953884"/>
                  <a:gd name="connsiteX0-1" fmla="*/ 0 w 953886"/>
                  <a:gd name="connsiteY0-2" fmla="*/ 331470 h 808412"/>
                  <a:gd name="connsiteX1-3" fmla="*/ 476943 w 953886"/>
                  <a:gd name="connsiteY1-4" fmla="*/ 0 h 808412"/>
                  <a:gd name="connsiteX2-5" fmla="*/ 953886 w 953886"/>
                  <a:gd name="connsiteY2-6" fmla="*/ 331470 h 808412"/>
                  <a:gd name="connsiteX3-7" fmla="*/ 476943 w 953886"/>
                  <a:gd name="connsiteY3-8" fmla="*/ 808412 h 808412"/>
                  <a:gd name="connsiteX4-9" fmla="*/ 0 w 953886"/>
                  <a:gd name="connsiteY4-10" fmla="*/ 331470 h 808412"/>
                  <a:gd name="connsiteX0-11" fmla="*/ 0 w 953886"/>
                  <a:gd name="connsiteY0-12" fmla="*/ 389739 h 866681"/>
                  <a:gd name="connsiteX1-13" fmla="*/ 476943 w 953886"/>
                  <a:gd name="connsiteY1-14" fmla="*/ 58269 h 866681"/>
                  <a:gd name="connsiteX2-15" fmla="*/ 953886 w 953886"/>
                  <a:gd name="connsiteY2-16" fmla="*/ 389739 h 866681"/>
                  <a:gd name="connsiteX3-17" fmla="*/ 476943 w 953886"/>
                  <a:gd name="connsiteY3-18" fmla="*/ 866681 h 866681"/>
                  <a:gd name="connsiteX4-19" fmla="*/ 0 w 953886"/>
                  <a:gd name="connsiteY4-20" fmla="*/ 389739 h 866681"/>
                  <a:gd name="connsiteX0-21" fmla="*/ 0 w 953886"/>
                  <a:gd name="connsiteY0-22" fmla="*/ 370328 h 847270"/>
                  <a:gd name="connsiteX1-23" fmla="*/ 476943 w 953886"/>
                  <a:gd name="connsiteY1-24" fmla="*/ 38858 h 847270"/>
                  <a:gd name="connsiteX2-25" fmla="*/ 953886 w 953886"/>
                  <a:gd name="connsiteY2-26" fmla="*/ 370328 h 847270"/>
                  <a:gd name="connsiteX3-27" fmla="*/ 476943 w 953886"/>
                  <a:gd name="connsiteY3-28" fmla="*/ 847270 h 847270"/>
                  <a:gd name="connsiteX4-29" fmla="*/ 0 w 953886"/>
                  <a:gd name="connsiteY4-30" fmla="*/ 370328 h 847270"/>
                  <a:gd name="connsiteX0-31" fmla="*/ 0 w 953886"/>
                  <a:gd name="connsiteY0-32" fmla="*/ 370328 h 847270"/>
                  <a:gd name="connsiteX1-33" fmla="*/ 476943 w 953886"/>
                  <a:gd name="connsiteY1-34" fmla="*/ 38858 h 847270"/>
                  <a:gd name="connsiteX2-35" fmla="*/ 953886 w 953886"/>
                  <a:gd name="connsiteY2-36" fmla="*/ 370328 h 847270"/>
                  <a:gd name="connsiteX3-37" fmla="*/ 476943 w 953886"/>
                  <a:gd name="connsiteY3-38" fmla="*/ 847270 h 847270"/>
                  <a:gd name="connsiteX4-39" fmla="*/ 0 w 953886"/>
                  <a:gd name="connsiteY4-40" fmla="*/ 370328 h 847270"/>
                  <a:gd name="connsiteX0-41" fmla="*/ 0 w 953886"/>
                  <a:gd name="connsiteY0-42" fmla="*/ 397751 h 874693"/>
                  <a:gd name="connsiteX1-43" fmla="*/ 476943 w 953886"/>
                  <a:gd name="connsiteY1-44" fmla="*/ 66281 h 874693"/>
                  <a:gd name="connsiteX2-45" fmla="*/ 953886 w 953886"/>
                  <a:gd name="connsiteY2-46" fmla="*/ 397751 h 874693"/>
                  <a:gd name="connsiteX3-47" fmla="*/ 476943 w 953886"/>
                  <a:gd name="connsiteY3-48" fmla="*/ 874693 h 874693"/>
                  <a:gd name="connsiteX4-49" fmla="*/ 0 w 953886"/>
                  <a:gd name="connsiteY4-50" fmla="*/ 397751 h 874693"/>
                  <a:gd name="connsiteX0-51" fmla="*/ 0 w 953886"/>
                  <a:gd name="connsiteY0-52" fmla="*/ 430824 h 907766"/>
                  <a:gd name="connsiteX1-53" fmla="*/ 476943 w 953886"/>
                  <a:gd name="connsiteY1-54" fmla="*/ 99354 h 907766"/>
                  <a:gd name="connsiteX2-55" fmla="*/ 953886 w 953886"/>
                  <a:gd name="connsiteY2-56" fmla="*/ 430824 h 907766"/>
                  <a:gd name="connsiteX3-57" fmla="*/ 476943 w 953886"/>
                  <a:gd name="connsiteY3-58" fmla="*/ 907766 h 907766"/>
                  <a:gd name="connsiteX4-59" fmla="*/ 0 w 953886"/>
                  <a:gd name="connsiteY4-60" fmla="*/ 430824 h 907766"/>
                  <a:gd name="connsiteX0-61" fmla="*/ 0 w 953886"/>
                  <a:gd name="connsiteY0-62" fmla="*/ 430931 h 907873"/>
                  <a:gd name="connsiteX1-63" fmla="*/ 476943 w 953886"/>
                  <a:gd name="connsiteY1-64" fmla="*/ 99461 h 907873"/>
                  <a:gd name="connsiteX2-65" fmla="*/ 953886 w 953886"/>
                  <a:gd name="connsiteY2-66" fmla="*/ 430931 h 907873"/>
                  <a:gd name="connsiteX3-67" fmla="*/ 476943 w 953886"/>
                  <a:gd name="connsiteY3-68" fmla="*/ 907873 h 907873"/>
                  <a:gd name="connsiteX4-69" fmla="*/ 0 w 953886"/>
                  <a:gd name="connsiteY4-70" fmla="*/ 430931 h 907873"/>
                  <a:gd name="connsiteX0-71" fmla="*/ 0 w 876064"/>
                  <a:gd name="connsiteY0-72" fmla="*/ 430931 h 907875"/>
                  <a:gd name="connsiteX1-73" fmla="*/ 476943 w 876064"/>
                  <a:gd name="connsiteY1-74" fmla="*/ 99461 h 907875"/>
                  <a:gd name="connsiteX2-75" fmla="*/ 876064 w 876064"/>
                  <a:gd name="connsiteY2-76" fmla="*/ 435795 h 907875"/>
                  <a:gd name="connsiteX3-77" fmla="*/ 476943 w 876064"/>
                  <a:gd name="connsiteY3-78" fmla="*/ 907873 h 907875"/>
                  <a:gd name="connsiteX4-79" fmla="*/ 0 w 876064"/>
                  <a:gd name="connsiteY4-80" fmla="*/ 430931 h 907875"/>
                  <a:gd name="connsiteX0-81" fmla="*/ 0 w 912466"/>
                  <a:gd name="connsiteY0-82" fmla="*/ 430931 h 907875"/>
                  <a:gd name="connsiteX1-83" fmla="*/ 476943 w 912466"/>
                  <a:gd name="connsiteY1-84" fmla="*/ 99461 h 907875"/>
                  <a:gd name="connsiteX2-85" fmla="*/ 876064 w 912466"/>
                  <a:gd name="connsiteY2-86" fmla="*/ 435795 h 907875"/>
                  <a:gd name="connsiteX3-87" fmla="*/ 476943 w 912466"/>
                  <a:gd name="connsiteY3-88" fmla="*/ 907873 h 907875"/>
                  <a:gd name="connsiteX4-89" fmla="*/ 0 w 912466"/>
                  <a:gd name="connsiteY4-90" fmla="*/ 430931 h 907875"/>
                  <a:gd name="connsiteX0-91" fmla="*/ 0 w 923347"/>
                  <a:gd name="connsiteY0-92" fmla="*/ 430931 h 907875"/>
                  <a:gd name="connsiteX1-93" fmla="*/ 476943 w 923347"/>
                  <a:gd name="connsiteY1-94" fmla="*/ 99461 h 907875"/>
                  <a:gd name="connsiteX2-95" fmla="*/ 876064 w 923347"/>
                  <a:gd name="connsiteY2-96" fmla="*/ 435795 h 907875"/>
                  <a:gd name="connsiteX3-97" fmla="*/ 476943 w 923347"/>
                  <a:gd name="connsiteY3-98" fmla="*/ 907873 h 907875"/>
                  <a:gd name="connsiteX4-99" fmla="*/ 0 w 923347"/>
                  <a:gd name="connsiteY4-100" fmla="*/ 430931 h 907875"/>
                  <a:gd name="connsiteX0-101" fmla="*/ 0 w 936632"/>
                  <a:gd name="connsiteY0-102" fmla="*/ 430931 h 907875"/>
                  <a:gd name="connsiteX1-103" fmla="*/ 476943 w 936632"/>
                  <a:gd name="connsiteY1-104" fmla="*/ 99461 h 907875"/>
                  <a:gd name="connsiteX2-105" fmla="*/ 876064 w 936632"/>
                  <a:gd name="connsiteY2-106" fmla="*/ 435795 h 907875"/>
                  <a:gd name="connsiteX3-107" fmla="*/ 476943 w 936632"/>
                  <a:gd name="connsiteY3-108" fmla="*/ 907873 h 907875"/>
                  <a:gd name="connsiteX4-109" fmla="*/ 0 w 936632"/>
                  <a:gd name="connsiteY4-110" fmla="*/ 430931 h 907875"/>
                  <a:gd name="connsiteX0-111" fmla="*/ 0 w 937048"/>
                  <a:gd name="connsiteY0-112" fmla="*/ 430931 h 927772"/>
                  <a:gd name="connsiteX1-113" fmla="*/ 476943 w 937048"/>
                  <a:gd name="connsiteY1-114" fmla="*/ 99461 h 927772"/>
                  <a:gd name="connsiteX2-115" fmla="*/ 876064 w 937048"/>
                  <a:gd name="connsiteY2-116" fmla="*/ 435795 h 927772"/>
                  <a:gd name="connsiteX3-117" fmla="*/ 476943 w 937048"/>
                  <a:gd name="connsiteY3-118" fmla="*/ 907873 h 927772"/>
                  <a:gd name="connsiteX4-119" fmla="*/ 0 w 937048"/>
                  <a:gd name="connsiteY4-120" fmla="*/ 430931 h 927772"/>
                  <a:gd name="connsiteX0-121" fmla="*/ 0 w 944437"/>
                  <a:gd name="connsiteY0-122" fmla="*/ 430931 h 928827"/>
                  <a:gd name="connsiteX1-123" fmla="*/ 476943 w 944437"/>
                  <a:gd name="connsiteY1-124" fmla="*/ 99461 h 928827"/>
                  <a:gd name="connsiteX2-125" fmla="*/ 876064 w 944437"/>
                  <a:gd name="connsiteY2-126" fmla="*/ 435795 h 928827"/>
                  <a:gd name="connsiteX3-127" fmla="*/ 476943 w 944437"/>
                  <a:gd name="connsiteY3-128" fmla="*/ 907873 h 928827"/>
                  <a:gd name="connsiteX4-129" fmla="*/ 0 w 944437"/>
                  <a:gd name="connsiteY4-130" fmla="*/ 430931 h 928827"/>
                  <a:gd name="connsiteX0-131" fmla="*/ 0 w 944437"/>
                  <a:gd name="connsiteY0-132" fmla="*/ 430931 h 928827"/>
                  <a:gd name="connsiteX1-133" fmla="*/ 476943 w 944437"/>
                  <a:gd name="connsiteY1-134" fmla="*/ 99461 h 928827"/>
                  <a:gd name="connsiteX2-135" fmla="*/ 876064 w 944437"/>
                  <a:gd name="connsiteY2-136" fmla="*/ 435795 h 928827"/>
                  <a:gd name="connsiteX3-137" fmla="*/ 476943 w 944437"/>
                  <a:gd name="connsiteY3-138" fmla="*/ 907873 h 928827"/>
                  <a:gd name="connsiteX4-139" fmla="*/ 0 w 944437"/>
                  <a:gd name="connsiteY4-140" fmla="*/ 430931 h 928827"/>
                  <a:gd name="connsiteX0-141" fmla="*/ 0 w 944437"/>
                  <a:gd name="connsiteY0-142" fmla="*/ 430931 h 928827"/>
                  <a:gd name="connsiteX1-143" fmla="*/ 476943 w 944437"/>
                  <a:gd name="connsiteY1-144" fmla="*/ 99461 h 928827"/>
                  <a:gd name="connsiteX2-145" fmla="*/ 876064 w 944437"/>
                  <a:gd name="connsiteY2-146" fmla="*/ 435795 h 928827"/>
                  <a:gd name="connsiteX3-147" fmla="*/ 476943 w 944437"/>
                  <a:gd name="connsiteY3-148" fmla="*/ 907873 h 928827"/>
                  <a:gd name="connsiteX4-149" fmla="*/ 0 w 944437"/>
                  <a:gd name="connsiteY4-150" fmla="*/ 430931 h 928827"/>
                  <a:gd name="connsiteX0-151" fmla="*/ 0 w 941969"/>
                  <a:gd name="connsiteY0-152" fmla="*/ 430931 h 947885"/>
                  <a:gd name="connsiteX1-153" fmla="*/ 476943 w 941969"/>
                  <a:gd name="connsiteY1-154" fmla="*/ 99461 h 947885"/>
                  <a:gd name="connsiteX2-155" fmla="*/ 876064 w 941969"/>
                  <a:gd name="connsiteY2-156" fmla="*/ 435795 h 947885"/>
                  <a:gd name="connsiteX3-157" fmla="*/ 476943 w 941969"/>
                  <a:gd name="connsiteY3-158" fmla="*/ 907873 h 947885"/>
                  <a:gd name="connsiteX4-159" fmla="*/ 0 w 941969"/>
                  <a:gd name="connsiteY4-160" fmla="*/ 430931 h 947885"/>
                  <a:gd name="connsiteX0-161" fmla="*/ 11 w 943033"/>
                  <a:gd name="connsiteY0-162" fmla="*/ 429015 h 857418"/>
                  <a:gd name="connsiteX1-163" fmla="*/ 476954 w 943033"/>
                  <a:gd name="connsiteY1-164" fmla="*/ 97545 h 857418"/>
                  <a:gd name="connsiteX2-165" fmla="*/ 876075 w 943033"/>
                  <a:gd name="connsiteY2-166" fmla="*/ 433879 h 857418"/>
                  <a:gd name="connsiteX3-167" fmla="*/ 486681 w 943033"/>
                  <a:gd name="connsiteY3-168" fmla="*/ 808680 h 857418"/>
                  <a:gd name="connsiteX4-169" fmla="*/ 11 w 943033"/>
                  <a:gd name="connsiteY4-170" fmla="*/ 429015 h 857418"/>
                  <a:gd name="connsiteX0-171" fmla="*/ 11 w 943033"/>
                  <a:gd name="connsiteY0-172" fmla="*/ 429015 h 873812"/>
                  <a:gd name="connsiteX1-173" fmla="*/ 476954 w 943033"/>
                  <a:gd name="connsiteY1-174" fmla="*/ 97545 h 873812"/>
                  <a:gd name="connsiteX2-175" fmla="*/ 876075 w 943033"/>
                  <a:gd name="connsiteY2-176" fmla="*/ 433879 h 873812"/>
                  <a:gd name="connsiteX3-177" fmla="*/ 486681 w 943033"/>
                  <a:gd name="connsiteY3-178" fmla="*/ 808680 h 873812"/>
                  <a:gd name="connsiteX4-179" fmla="*/ 11 w 943033"/>
                  <a:gd name="connsiteY4-180" fmla="*/ 429015 h 873812"/>
                  <a:gd name="connsiteX0-181" fmla="*/ 11 w 945574"/>
                  <a:gd name="connsiteY0-182" fmla="*/ 429015 h 886557"/>
                  <a:gd name="connsiteX1-183" fmla="*/ 476954 w 945574"/>
                  <a:gd name="connsiteY1-184" fmla="*/ 97545 h 886557"/>
                  <a:gd name="connsiteX2-185" fmla="*/ 876075 w 945574"/>
                  <a:gd name="connsiteY2-186" fmla="*/ 433879 h 886557"/>
                  <a:gd name="connsiteX3-187" fmla="*/ 486681 w 945574"/>
                  <a:gd name="connsiteY3-188" fmla="*/ 808680 h 886557"/>
                  <a:gd name="connsiteX4-189" fmla="*/ 11 w 945574"/>
                  <a:gd name="connsiteY4-190" fmla="*/ 429015 h 886557"/>
                  <a:gd name="connsiteX0-191" fmla="*/ 11 w 935888"/>
                  <a:gd name="connsiteY0-192" fmla="*/ 429015 h 882593"/>
                  <a:gd name="connsiteX1-193" fmla="*/ 476954 w 935888"/>
                  <a:gd name="connsiteY1-194" fmla="*/ 97545 h 882593"/>
                  <a:gd name="connsiteX2-195" fmla="*/ 876075 w 935888"/>
                  <a:gd name="connsiteY2-196" fmla="*/ 433879 h 882593"/>
                  <a:gd name="connsiteX3-197" fmla="*/ 486681 w 935888"/>
                  <a:gd name="connsiteY3-198" fmla="*/ 808680 h 882593"/>
                  <a:gd name="connsiteX4-199" fmla="*/ 11 w 935888"/>
                  <a:gd name="connsiteY4-200" fmla="*/ 429015 h 882593"/>
                  <a:gd name="connsiteX0-201" fmla="*/ 11 w 939285"/>
                  <a:gd name="connsiteY0-202" fmla="*/ 429015 h 886557"/>
                  <a:gd name="connsiteX1-203" fmla="*/ 476954 w 939285"/>
                  <a:gd name="connsiteY1-204" fmla="*/ 97545 h 886557"/>
                  <a:gd name="connsiteX2-205" fmla="*/ 876075 w 939285"/>
                  <a:gd name="connsiteY2-206" fmla="*/ 433879 h 886557"/>
                  <a:gd name="connsiteX3-207" fmla="*/ 486681 w 939285"/>
                  <a:gd name="connsiteY3-208" fmla="*/ 808680 h 886557"/>
                  <a:gd name="connsiteX4-209" fmla="*/ 11 w 939285"/>
                  <a:gd name="connsiteY4-210" fmla="*/ 429015 h 886557"/>
                  <a:gd name="connsiteX0-211" fmla="*/ 3 w 938799"/>
                  <a:gd name="connsiteY0-212" fmla="*/ 429965 h 930122"/>
                  <a:gd name="connsiteX1-213" fmla="*/ 476946 w 938799"/>
                  <a:gd name="connsiteY1-214" fmla="*/ 98495 h 930122"/>
                  <a:gd name="connsiteX2-215" fmla="*/ 876067 w 938799"/>
                  <a:gd name="connsiteY2-216" fmla="*/ 434829 h 930122"/>
                  <a:gd name="connsiteX3-217" fmla="*/ 481810 w 938799"/>
                  <a:gd name="connsiteY3-218" fmla="*/ 858269 h 930122"/>
                  <a:gd name="connsiteX4-219" fmla="*/ 3 w 938799"/>
                  <a:gd name="connsiteY4-220" fmla="*/ 429965 h 930122"/>
                  <a:gd name="connsiteX0-221" fmla="*/ 32449 w 971245"/>
                  <a:gd name="connsiteY0-222" fmla="*/ 428266 h 928423"/>
                  <a:gd name="connsiteX1-223" fmla="*/ 509392 w 971245"/>
                  <a:gd name="connsiteY1-224" fmla="*/ 96796 h 928423"/>
                  <a:gd name="connsiteX2-225" fmla="*/ 908513 w 971245"/>
                  <a:gd name="connsiteY2-226" fmla="*/ 433130 h 928423"/>
                  <a:gd name="connsiteX3-227" fmla="*/ 514256 w 971245"/>
                  <a:gd name="connsiteY3-228" fmla="*/ 856570 h 928423"/>
                  <a:gd name="connsiteX4-229" fmla="*/ 32449 w 971245"/>
                  <a:gd name="connsiteY4-230" fmla="*/ 428266 h 928423"/>
                  <a:gd name="connsiteX0-231" fmla="*/ 32449 w 971245"/>
                  <a:gd name="connsiteY0-232" fmla="*/ 428266 h 928423"/>
                  <a:gd name="connsiteX1-233" fmla="*/ 509392 w 971245"/>
                  <a:gd name="connsiteY1-234" fmla="*/ 96796 h 928423"/>
                  <a:gd name="connsiteX2-235" fmla="*/ 908513 w 971245"/>
                  <a:gd name="connsiteY2-236" fmla="*/ 433130 h 928423"/>
                  <a:gd name="connsiteX3-237" fmla="*/ 514256 w 971245"/>
                  <a:gd name="connsiteY3-238" fmla="*/ 856570 h 928423"/>
                  <a:gd name="connsiteX4-239" fmla="*/ 32449 w 971245"/>
                  <a:gd name="connsiteY4-240" fmla="*/ 428266 h 928423"/>
                  <a:gd name="connsiteX0-241" fmla="*/ 38576 w 977372"/>
                  <a:gd name="connsiteY0-242" fmla="*/ 434754 h 934911"/>
                  <a:gd name="connsiteX1-243" fmla="*/ 515519 w 977372"/>
                  <a:gd name="connsiteY1-244" fmla="*/ 103284 h 934911"/>
                  <a:gd name="connsiteX2-245" fmla="*/ 914640 w 977372"/>
                  <a:gd name="connsiteY2-246" fmla="*/ 439618 h 934911"/>
                  <a:gd name="connsiteX3-247" fmla="*/ 520383 w 977372"/>
                  <a:gd name="connsiteY3-248" fmla="*/ 863058 h 934911"/>
                  <a:gd name="connsiteX4-249" fmla="*/ 38576 w 977372"/>
                  <a:gd name="connsiteY4-250" fmla="*/ 434754 h 934911"/>
                  <a:gd name="connsiteX0-251" fmla="*/ 46067 w 907041"/>
                  <a:gd name="connsiteY0-252" fmla="*/ 464197 h 930307"/>
                  <a:gd name="connsiteX1-253" fmla="*/ 445188 w 907041"/>
                  <a:gd name="connsiteY1-254" fmla="*/ 98680 h 930307"/>
                  <a:gd name="connsiteX2-255" fmla="*/ 844309 w 907041"/>
                  <a:gd name="connsiteY2-256" fmla="*/ 435014 h 930307"/>
                  <a:gd name="connsiteX3-257" fmla="*/ 450052 w 907041"/>
                  <a:gd name="connsiteY3-258" fmla="*/ 858454 h 930307"/>
                  <a:gd name="connsiteX4-259" fmla="*/ 46067 w 907041"/>
                  <a:gd name="connsiteY4-260" fmla="*/ 464197 h 930307"/>
                  <a:gd name="connsiteX0-261" fmla="*/ 48976 w 885631"/>
                  <a:gd name="connsiteY0-262" fmla="*/ 464197 h 930307"/>
                  <a:gd name="connsiteX1-263" fmla="*/ 423778 w 885631"/>
                  <a:gd name="connsiteY1-264" fmla="*/ 98680 h 930307"/>
                  <a:gd name="connsiteX2-265" fmla="*/ 822899 w 885631"/>
                  <a:gd name="connsiteY2-266" fmla="*/ 435014 h 930307"/>
                  <a:gd name="connsiteX3-267" fmla="*/ 428642 w 885631"/>
                  <a:gd name="connsiteY3-268" fmla="*/ 858454 h 930307"/>
                  <a:gd name="connsiteX4-269" fmla="*/ 48976 w 885631"/>
                  <a:gd name="connsiteY4-270" fmla="*/ 464197 h 930307"/>
                  <a:gd name="connsiteX0-271" fmla="*/ 64885 w 901540"/>
                  <a:gd name="connsiteY0-272" fmla="*/ 457258 h 923368"/>
                  <a:gd name="connsiteX1-273" fmla="*/ 439687 w 901540"/>
                  <a:gd name="connsiteY1-274" fmla="*/ 91741 h 923368"/>
                  <a:gd name="connsiteX2-275" fmla="*/ 838808 w 901540"/>
                  <a:gd name="connsiteY2-276" fmla="*/ 428075 h 923368"/>
                  <a:gd name="connsiteX3-277" fmla="*/ 444551 w 901540"/>
                  <a:gd name="connsiteY3-278" fmla="*/ 851515 h 923368"/>
                  <a:gd name="connsiteX4-279" fmla="*/ 64885 w 901540"/>
                  <a:gd name="connsiteY4-280" fmla="*/ 457258 h 923368"/>
                  <a:gd name="connsiteX0-281" fmla="*/ 64885 w 901540"/>
                  <a:gd name="connsiteY0-282" fmla="*/ 457258 h 923368"/>
                  <a:gd name="connsiteX1-283" fmla="*/ 439687 w 901540"/>
                  <a:gd name="connsiteY1-284" fmla="*/ 91741 h 923368"/>
                  <a:gd name="connsiteX2-285" fmla="*/ 838808 w 901540"/>
                  <a:gd name="connsiteY2-286" fmla="*/ 428075 h 923368"/>
                  <a:gd name="connsiteX3-287" fmla="*/ 444551 w 901540"/>
                  <a:gd name="connsiteY3-288" fmla="*/ 851515 h 923368"/>
                  <a:gd name="connsiteX4-289" fmla="*/ 64885 w 901540"/>
                  <a:gd name="connsiteY4-290" fmla="*/ 457258 h 923368"/>
                  <a:gd name="connsiteX0-291" fmla="*/ 64885 w 902996"/>
                  <a:gd name="connsiteY0-292" fmla="*/ 457258 h 897689"/>
                  <a:gd name="connsiteX1-293" fmla="*/ 439687 w 902996"/>
                  <a:gd name="connsiteY1-294" fmla="*/ 91741 h 897689"/>
                  <a:gd name="connsiteX2-295" fmla="*/ 838808 w 902996"/>
                  <a:gd name="connsiteY2-296" fmla="*/ 428075 h 897689"/>
                  <a:gd name="connsiteX3-297" fmla="*/ 459143 w 902996"/>
                  <a:gd name="connsiteY3-298" fmla="*/ 822332 h 897689"/>
                  <a:gd name="connsiteX4-299" fmla="*/ 64885 w 902996"/>
                  <a:gd name="connsiteY4-300" fmla="*/ 457258 h 897689"/>
                  <a:gd name="connsiteX0-301" fmla="*/ 70036 w 874100"/>
                  <a:gd name="connsiteY0-302" fmla="*/ 481577 h 897689"/>
                  <a:gd name="connsiteX1-303" fmla="*/ 410791 w 874100"/>
                  <a:gd name="connsiteY1-304" fmla="*/ 91741 h 897689"/>
                  <a:gd name="connsiteX2-305" fmla="*/ 809912 w 874100"/>
                  <a:gd name="connsiteY2-306" fmla="*/ 428075 h 897689"/>
                  <a:gd name="connsiteX3-307" fmla="*/ 430247 w 874100"/>
                  <a:gd name="connsiteY3-308" fmla="*/ 822332 h 897689"/>
                  <a:gd name="connsiteX4-309" fmla="*/ 70036 w 874100"/>
                  <a:gd name="connsiteY4-310" fmla="*/ 481577 h 897689"/>
                  <a:gd name="connsiteX0-311" fmla="*/ 75961 w 845898"/>
                  <a:gd name="connsiteY0-312" fmla="*/ 436620 h 900330"/>
                  <a:gd name="connsiteX1-313" fmla="*/ 382589 w 845898"/>
                  <a:gd name="connsiteY1-314" fmla="*/ 94382 h 900330"/>
                  <a:gd name="connsiteX2-315" fmla="*/ 781710 w 845898"/>
                  <a:gd name="connsiteY2-316" fmla="*/ 430716 h 900330"/>
                  <a:gd name="connsiteX3-317" fmla="*/ 402045 w 845898"/>
                  <a:gd name="connsiteY3-318" fmla="*/ 824973 h 900330"/>
                  <a:gd name="connsiteX4-319" fmla="*/ 75961 w 845898"/>
                  <a:gd name="connsiteY4-320" fmla="*/ 436620 h 900330"/>
                  <a:gd name="connsiteX0-321" fmla="*/ 71621 w 866072"/>
                  <a:gd name="connsiteY0-322" fmla="*/ 515307 h 897689"/>
                  <a:gd name="connsiteX1-323" fmla="*/ 402763 w 866072"/>
                  <a:gd name="connsiteY1-324" fmla="*/ 91741 h 897689"/>
                  <a:gd name="connsiteX2-325" fmla="*/ 801884 w 866072"/>
                  <a:gd name="connsiteY2-326" fmla="*/ 428075 h 897689"/>
                  <a:gd name="connsiteX3-327" fmla="*/ 422219 w 866072"/>
                  <a:gd name="connsiteY3-328" fmla="*/ 822332 h 897689"/>
                  <a:gd name="connsiteX4-329" fmla="*/ 71621 w 866072"/>
                  <a:gd name="connsiteY4-330" fmla="*/ 515307 h 897689"/>
                  <a:gd name="connsiteX0-331" fmla="*/ 73244 w 858238"/>
                  <a:gd name="connsiteY0-332" fmla="*/ 504196 h 897689"/>
                  <a:gd name="connsiteX1-333" fmla="*/ 394929 w 858238"/>
                  <a:gd name="connsiteY1-334" fmla="*/ 91741 h 897689"/>
                  <a:gd name="connsiteX2-335" fmla="*/ 794050 w 858238"/>
                  <a:gd name="connsiteY2-336" fmla="*/ 428075 h 897689"/>
                  <a:gd name="connsiteX3-337" fmla="*/ 414385 w 858238"/>
                  <a:gd name="connsiteY3-338" fmla="*/ 822332 h 897689"/>
                  <a:gd name="connsiteX4-339" fmla="*/ 73244 w 858238"/>
                  <a:gd name="connsiteY4-340" fmla="*/ 504196 h 897689"/>
                  <a:gd name="connsiteX0-341" fmla="*/ 85147 w 870141"/>
                  <a:gd name="connsiteY0-342" fmla="*/ 445297 h 838790"/>
                  <a:gd name="connsiteX1-343" fmla="*/ 346933 w 870141"/>
                  <a:gd name="connsiteY1-344" fmla="*/ 103214 h 838790"/>
                  <a:gd name="connsiteX2-345" fmla="*/ 805953 w 870141"/>
                  <a:gd name="connsiteY2-346" fmla="*/ 369176 h 838790"/>
                  <a:gd name="connsiteX3-347" fmla="*/ 426288 w 870141"/>
                  <a:gd name="connsiteY3-348" fmla="*/ 763433 h 838790"/>
                  <a:gd name="connsiteX4-349" fmla="*/ 85147 w 870141"/>
                  <a:gd name="connsiteY4-350" fmla="*/ 445297 h 838790"/>
                  <a:gd name="connsiteX0-351" fmla="*/ 85147 w 778106"/>
                  <a:gd name="connsiteY0-352" fmla="*/ 436485 h 839917"/>
                  <a:gd name="connsiteX1-353" fmla="*/ 346933 w 778106"/>
                  <a:gd name="connsiteY1-354" fmla="*/ 94402 h 839917"/>
                  <a:gd name="connsiteX2-355" fmla="*/ 701212 w 778106"/>
                  <a:gd name="connsiteY2-356" fmla="*/ 430891 h 839917"/>
                  <a:gd name="connsiteX3-357" fmla="*/ 426288 w 778106"/>
                  <a:gd name="connsiteY3-358" fmla="*/ 754621 h 839917"/>
                  <a:gd name="connsiteX4-359" fmla="*/ 85147 w 778106"/>
                  <a:gd name="connsiteY4-360" fmla="*/ 436485 h 839917"/>
                  <a:gd name="connsiteX0-361" fmla="*/ 85147 w 793732"/>
                  <a:gd name="connsiteY0-362" fmla="*/ 436485 h 821650"/>
                  <a:gd name="connsiteX1-363" fmla="*/ 346933 w 793732"/>
                  <a:gd name="connsiteY1-364" fmla="*/ 94402 h 821650"/>
                  <a:gd name="connsiteX2-365" fmla="*/ 701212 w 793732"/>
                  <a:gd name="connsiteY2-366" fmla="*/ 430891 h 821650"/>
                  <a:gd name="connsiteX3-367" fmla="*/ 426288 w 793732"/>
                  <a:gd name="connsiteY3-368" fmla="*/ 754621 h 821650"/>
                  <a:gd name="connsiteX4-369" fmla="*/ 85147 w 793732"/>
                  <a:gd name="connsiteY4-370" fmla="*/ 436485 h 821650"/>
                  <a:gd name="connsiteX0-371" fmla="*/ 85147 w 793732"/>
                  <a:gd name="connsiteY0-372" fmla="*/ 436485 h 821650"/>
                  <a:gd name="connsiteX1-373" fmla="*/ 346933 w 793732"/>
                  <a:gd name="connsiteY1-374" fmla="*/ 94402 h 821650"/>
                  <a:gd name="connsiteX2-375" fmla="*/ 701212 w 793732"/>
                  <a:gd name="connsiteY2-376" fmla="*/ 430891 h 821650"/>
                  <a:gd name="connsiteX3-377" fmla="*/ 426288 w 793732"/>
                  <a:gd name="connsiteY3-378" fmla="*/ 754621 h 821650"/>
                  <a:gd name="connsiteX4-379" fmla="*/ 85147 w 793732"/>
                  <a:gd name="connsiteY4-380" fmla="*/ 436485 h 821650"/>
                  <a:gd name="connsiteX0-381" fmla="*/ 85147 w 793732"/>
                  <a:gd name="connsiteY0-382" fmla="*/ 436485 h 821650"/>
                  <a:gd name="connsiteX1-383" fmla="*/ 346933 w 793732"/>
                  <a:gd name="connsiteY1-384" fmla="*/ 94402 h 821650"/>
                  <a:gd name="connsiteX2-385" fmla="*/ 701212 w 793732"/>
                  <a:gd name="connsiteY2-386" fmla="*/ 430891 h 821650"/>
                  <a:gd name="connsiteX3-387" fmla="*/ 426288 w 793732"/>
                  <a:gd name="connsiteY3-388" fmla="*/ 754621 h 821650"/>
                  <a:gd name="connsiteX4-389" fmla="*/ 85147 w 793732"/>
                  <a:gd name="connsiteY4-390" fmla="*/ 436485 h 821650"/>
                  <a:gd name="connsiteX0-391" fmla="*/ 85147 w 791674"/>
                  <a:gd name="connsiteY0-392" fmla="*/ 436485 h 831046"/>
                  <a:gd name="connsiteX1-393" fmla="*/ 346933 w 791674"/>
                  <a:gd name="connsiteY1-394" fmla="*/ 94402 h 831046"/>
                  <a:gd name="connsiteX2-395" fmla="*/ 701212 w 791674"/>
                  <a:gd name="connsiteY2-396" fmla="*/ 430891 h 831046"/>
                  <a:gd name="connsiteX3-397" fmla="*/ 426288 w 791674"/>
                  <a:gd name="connsiteY3-398" fmla="*/ 754621 h 831046"/>
                  <a:gd name="connsiteX4-399" fmla="*/ 85147 w 791674"/>
                  <a:gd name="connsiteY4-400" fmla="*/ 436485 h 831046"/>
                  <a:gd name="connsiteX0-401" fmla="*/ 113726 w 820253"/>
                  <a:gd name="connsiteY0-402" fmla="*/ 428066 h 822627"/>
                  <a:gd name="connsiteX1-403" fmla="*/ 375512 w 820253"/>
                  <a:gd name="connsiteY1-404" fmla="*/ 85983 h 822627"/>
                  <a:gd name="connsiteX2-405" fmla="*/ 729791 w 820253"/>
                  <a:gd name="connsiteY2-406" fmla="*/ 422472 h 822627"/>
                  <a:gd name="connsiteX3-407" fmla="*/ 454867 w 820253"/>
                  <a:gd name="connsiteY3-408" fmla="*/ 746202 h 822627"/>
                  <a:gd name="connsiteX4-409" fmla="*/ 113726 w 820253"/>
                  <a:gd name="connsiteY4-410" fmla="*/ 428066 h 822627"/>
                  <a:gd name="connsiteX0-411" fmla="*/ 131946 w 768806"/>
                  <a:gd name="connsiteY0-412" fmla="*/ 436266 h 822627"/>
                  <a:gd name="connsiteX1-413" fmla="*/ 324065 w 768806"/>
                  <a:gd name="connsiteY1-414" fmla="*/ 85983 h 822627"/>
                  <a:gd name="connsiteX2-415" fmla="*/ 678344 w 768806"/>
                  <a:gd name="connsiteY2-416" fmla="*/ 422472 h 822627"/>
                  <a:gd name="connsiteX3-417" fmla="*/ 403420 w 768806"/>
                  <a:gd name="connsiteY3-418" fmla="*/ 746202 h 822627"/>
                  <a:gd name="connsiteX4-419" fmla="*/ 131946 w 768806"/>
                  <a:gd name="connsiteY4-420" fmla="*/ 436266 h 822627"/>
                  <a:gd name="connsiteX0-421" fmla="*/ 131946 w 768806"/>
                  <a:gd name="connsiteY0-422" fmla="*/ 436266 h 822627"/>
                  <a:gd name="connsiteX1-423" fmla="*/ 324065 w 768806"/>
                  <a:gd name="connsiteY1-424" fmla="*/ 85983 h 822627"/>
                  <a:gd name="connsiteX2-425" fmla="*/ 678344 w 768806"/>
                  <a:gd name="connsiteY2-426" fmla="*/ 422472 h 822627"/>
                  <a:gd name="connsiteX3-427" fmla="*/ 403420 w 768806"/>
                  <a:gd name="connsiteY3-428" fmla="*/ 746202 h 822627"/>
                  <a:gd name="connsiteX4-429" fmla="*/ 131946 w 768806"/>
                  <a:gd name="connsiteY4-430" fmla="*/ 436266 h 822627"/>
                  <a:gd name="connsiteX0-431" fmla="*/ 114941 w 816265"/>
                  <a:gd name="connsiteY0-432" fmla="*/ 407670 h 823351"/>
                  <a:gd name="connsiteX1-433" fmla="*/ 371524 w 816265"/>
                  <a:gd name="connsiteY1-434" fmla="*/ 86707 h 823351"/>
                  <a:gd name="connsiteX2-435" fmla="*/ 725803 w 816265"/>
                  <a:gd name="connsiteY2-436" fmla="*/ 423196 h 823351"/>
                  <a:gd name="connsiteX3-437" fmla="*/ 450879 w 816265"/>
                  <a:gd name="connsiteY3-438" fmla="*/ 746926 h 823351"/>
                  <a:gd name="connsiteX4-439" fmla="*/ 114941 w 816265"/>
                  <a:gd name="connsiteY4-440" fmla="*/ 407670 h 823351"/>
                  <a:gd name="connsiteX0-441" fmla="*/ 103729 w 856953"/>
                  <a:gd name="connsiteY0-442" fmla="*/ 418665 h 822627"/>
                  <a:gd name="connsiteX1-443" fmla="*/ 412212 w 856953"/>
                  <a:gd name="connsiteY1-444" fmla="*/ 85983 h 822627"/>
                  <a:gd name="connsiteX2-445" fmla="*/ 766491 w 856953"/>
                  <a:gd name="connsiteY2-446" fmla="*/ 422472 h 822627"/>
                  <a:gd name="connsiteX3-447" fmla="*/ 491567 w 856953"/>
                  <a:gd name="connsiteY3-448" fmla="*/ 746202 h 822627"/>
                  <a:gd name="connsiteX4-449" fmla="*/ 103729 w 856953"/>
                  <a:gd name="connsiteY4-450" fmla="*/ 418665 h 822627"/>
                  <a:gd name="connsiteX0-451" fmla="*/ 103729 w 856953"/>
                  <a:gd name="connsiteY0-452" fmla="*/ 418665 h 830779"/>
                  <a:gd name="connsiteX1-453" fmla="*/ 412212 w 856953"/>
                  <a:gd name="connsiteY1-454" fmla="*/ 85983 h 830779"/>
                  <a:gd name="connsiteX2-455" fmla="*/ 766491 w 856953"/>
                  <a:gd name="connsiteY2-456" fmla="*/ 422472 h 830779"/>
                  <a:gd name="connsiteX3-457" fmla="*/ 491567 w 856953"/>
                  <a:gd name="connsiteY3-458" fmla="*/ 746202 h 830779"/>
                  <a:gd name="connsiteX4-459" fmla="*/ 103729 w 856953"/>
                  <a:gd name="connsiteY4-460" fmla="*/ 418665 h 830779"/>
                  <a:gd name="connsiteX0-461" fmla="*/ 94017 w 847241"/>
                  <a:gd name="connsiteY0-462" fmla="*/ 430554 h 842668"/>
                  <a:gd name="connsiteX1-463" fmla="*/ 402500 w 847241"/>
                  <a:gd name="connsiteY1-464" fmla="*/ 97872 h 842668"/>
                  <a:gd name="connsiteX2-465" fmla="*/ 756779 w 847241"/>
                  <a:gd name="connsiteY2-466" fmla="*/ 434361 h 842668"/>
                  <a:gd name="connsiteX3-467" fmla="*/ 481855 w 847241"/>
                  <a:gd name="connsiteY3-468" fmla="*/ 758091 h 842668"/>
                  <a:gd name="connsiteX4-469" fmla="*/ 94017 w 847241"/>
                  <a:gd name="connsiteY4-470" fmla="*/ 430554 h 842668"/>
                  <a:gd name="connsiteX0-471" fmla="*/ 65248 w 818472"/>
                  <a:gd name="connsiteY0-472" fmla="*/ 428636 h 840750"/>
                  <a:gd name="connsiteX1-473" fmla="*/ 373731 w 818472"/>
                  <a:gd name="connsiteY1-474" fmla="*/ 95954 h 840750"/>
                  <a:gd name="connsiteX2-475" fmla="*/ 728010 w 818472"/>
                  <a:gd name="connsiteY2-476" fmla="*/ 432443 h 840750"/>
                  <a:gd name="connsiteX3-477" fmla="*/ 453086 w 818472"/>
                  <a:gd name="connsiteY3-478" fmla="*/ 756173 h 840750"/>
                  <a:gd name="connsiteX4-479" fmla="*/ 65248 w 818472"/>
                  <a:gd name="connsiteY4-480" fmla="*/ 428636 h 840750"/>
                  <a:gd name="connsiteX0-481" fmla="*/ 65247 w 818471"/>
                  <a:gd name="connsiteY0-482" fmla="*/ 428636 h 833807"/>
                  <a:gd name="connsiteX1-483" fmla="*/ 373730 w 818471"/>
                  <a:gd name="connsiteY1-484" fmla="*/ 95954 h 833807"/>
                  <a:gd name="connsiteX2-485" fmla="*/ 728009 w 818471"/>
                  <a:gd name="connsiteY2-486" fmla="*/ 432443 h 833807"/>
                  <a:gd name="connsiteX3-487" fmla="*/ 453085 w 818471"/>
                  <a:gd name="connsiteY3-488" fmla="*/ 756173 h 833807"/>
                  <a:gd name="connsiteX4-489" fmla="*/ 65247 w 818471"/>
                  <a:gd name="connsiteY4-490" fmla="*/ 428636 h 833807"/>
                  <a:gd name="connsiteX0-491" fmla="*/ 72147 w 825371"/>
                  <a:gd name="connsiteY0-492" fmla="*/ 418665 h 823836"/>
                  <a:gd name="connsiteX1-493" fmla="*/ 380630 w 825371"/>
                  <a:gd name="connsiteY1-494" fmla="*/ 85983 h 823836"/>
                  <a:gd name="connsiteX2-495" fmla="*/ 734909 w 825371"/>
                  <a:gd name="connsiteY2-496" fmla="*/ 422472 h 823836"/>
                  <a:gd name="connsiteX3-497" fmla="*/ 459985 w 825371"/>
                  <a:gd name="connsiteY3-498" fmla="*/ 746202 h 823836"/>
                  <a:gd name="connsiteX4-499" fmla="*/ 72147 w 825371"/>
                  <a:gd name="connsiteY4-500" fmla="*/ 418665 h 823836"/>
                  <a:gd name="connsiteX0-501" fmla="*/ 78939 w 801599"/>
                  <a:gd name="connsiteY0-502" fmla="*/ 378667 h 822627"/>
                  <a:gd name="connsiteX1-503" fmla="*/ 356858 w 801599"/>
                  <a:gd name="connsiteY1-504" fmla="*/ 85983 h 822627"/>
                  <a:gd name="connsiteX2-505" fmla="*/ 711137 w 801599"/>
                  <a:gd name="connsiteY2-506" fmla="*/ 422472 h 822627"/>
                  <a:gd name="connsiteX3-507" fmla="*/ 436213 w 801599"/>
                  <a:gd name="connsiteY3-508" fmla="*/ 746202 h 822627"/>
                  <a:gd name="connsiteX4-509" fmla="*/ 78939 w 801599"/>
                  <a:gd name="connsiteY4-510" fmla="*/ 378667 h 822627"/>
                  <a:gd name="connsiteX0-511" fmla="*/ 78939 w 801599"/>
                  <a:gd name="connsiteY0-512" fmla="*/ 378667 h 822627"/>
                  <a:gd name="connsiteX1-513" fmla="*/ 356858 w 801599"/>
                  <a:gd name="connsiteY1-514" fmla="*/ 85983 h 822627"/>
                  <a:gd name="connsiteX2-515" fmla="*/ 711137 w 801599"/>
                  <a:gd name="connsiteY2-516" fmla="*/ 422472 h 822627"/>
                  <a:gd name="connsiteX3-517" fmla="*/ 436213 w 801599"/>
                  <a:gd name="connsiteY3-518" fmla="*/ 746202 h 822627"/>
                  <a:gd name="connsiteX4-519" fmla="*/ 78939 w 801599"/>
                  <a:gd name="connsiteY4-520" fmla="*/ 378667 h 822627"/>
                  <a:gd name="connsiteX0-521" fmla="*/ 87850 w 810510"/>
                  <a:gd name="connsiteY0-522" fmla="*/ 378667 h 822627"/>
                  <a:gd name="connsiteX1-523" fmla="*/ 365769 w 810510"/>
                  <a:gd name="connsiteY1-524" fmla="*/ 85983 h 822627"/>
                  <a:gd name="connsiteX2-525" fmla="*/ 720048 w 810510"/>
                  <a:gd name="connsiteY2-526" fmla="*/ 422472 h 822627"/>
                  <a:gd name="connsiteX3-527" fmla="*/ 445124 w 810510"/>
                  <a:gd name="connsiteY3-528" fmla="*/ 746202 h 822627"/>
                  <a:gd name="connsiteX4-529" fmla="*/ 87850 w 810510"/>
                  <a:gd name="connsiteY4-530" fmla="*/ 378667 h 822627"/>
                  <a:gd name="connsiteX0-531" fmla="*/ 75014 w 797674"/>
                  <a:gd name="connsiteY0-532" fmla="*/ 386010 h 829970"/>
                  <a:gd name="connsiteX1-533" fmla="*/ 352933 w 797674"/>
                  <a:gd name="connsiteY1-534" fmla="*/ 93326 h 829970"/>
                  <a:gd name="connsiteX2-535" fmla="*/ 707212 w 797674"/>
                  <a:gd name="connsiteY2-536" fmla="*/ 429815 h 829970"/>
                  <a:gd name="connsiteX3-537" fmla="*/ 432288 w 797674"/>
                  <a:gd name="connsiteY3-538" fmla="*/ 753545 h 829970"/>
                  <a:gd name="connsiteX4-539" fmla="*/ 75014 w 797674"/>
                  <a:gd name="connsiteY4-540" fmla="*/ 386010 h 829970"/>
                  <a:gd name="connsiteX0-541" fmla="*/ 81764 w 804424"/>
                  <a:gd name="connsiteY0-542" fmla="*/ 378667 h 822627"/>
                  <a:gd name="connsiteX1-543" fmla="*/ 359683 w 804424"/>
                  <a:gd name="connsiteY1-544" fmla="*/ 85983 h 822627"/>
                  <a:gd name="connsiteX2-545" fmla="*/ 713962 w 804424"/>
                  <a:gd name="connsiteY2-546" fmla="*/ 422472 h 822627"/>
                  <a:gd name="connsiteX3-547" fmla="*/ 439038 w 804424"/>
                  <a:gd name="connsiteY3-548" fmla="*/ 746202 h 822627"/>
                  <a:gd name="connsiteX4-549" fmla="*/ 81764 w 804424"/>
                  <a:gd name="connsiteY4-550" fmla="*/ 378667 h 8226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04424" h="822627">
                    <a:moveTo>
                      <a:pt x="81764" y="378667"/>
                    </a:moveTo>
                    <a:cubicBezTo>
                      <a:pt x="-104840" y="316080"/>
                      <a:pt x="44857" y="-193300"/>
                      <a:pt x="359683" y="85983"/>
                    </a:cubicBezTo>
                    <a:cubicBezTo>
                      <a:pt x="623092" y="-184181"/>
                      <a:pt x="910617" y="253493"/>
                      <a:pt x="713962" y="422472"/>
                    </a:cubicBezTo>
                    <a:cubicBezTo>
                      <a:pt x="975035" y="603123"/>
                      <a:pt x="604506" y="985340"/>
                      <a:pt x="439038" y="746202"/>
                    </a:cubicBezTo>
                    <a:cubicBezTo>
                      <a:pt x="186022" y="988582"/>
                      <a:pt x="-98904" y="510187"/>
                      <a:pt x="81764" y="37866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 w="25400">
                <a:gradFill>
                  <a:gsLst>
                    <a:gs pos="0">
                      <a:schemeClr val="accent3"/>
                    </a:gs>
                    <a:gs pos="97000">
                      <a:schemeClr val="accent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Medium" panose="02020500000000000000" charset="-122"/>
                  <a:ea typeface="思源宋体 CN Medium" panose="02020500000000000000" charset="-122"/>
                  <a:cs typeface="思源宋体 CN Medium" panose="02020500000000000000" charset="-122"/>
                </a:endParaRPr>
              </a:p>
            </p:txBody>
          </p:sp>
          <p:sp>
            <p:nvSpPr>
              <p:cNvPr id="14" name="Index-3">
                <a:extLst>
                  <a:ext uri="{FF2B5EF4-FFF2-40B4-BE49-F238E27FC236}">
                    <a16:creationId xmlns:a16="http://schemas.microsoft.com/office/drawing/2014/main" id="{D83193FC-0DAC-0BF8-A3C4-9E3793914B5C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166302" y="1534158"/>
                <a:ext cx="36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  <a:cs typeface="思源宋体 CN Medium" panose="02020500000000000000" charset="-122"/>
                  </a:rPr>
                  <a:t>3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思源宋体 CN Medium" panose="02020500000000000000" charset="-122"/>
                </a:endParaRPr>
              </a:p>
            </p:txBody>
          </p:sp>
          <p:sp>
            <p:nvSpPr>
              <p:cNvPr id="15" name="Title-3">
                <a:extLst>
                  <a:ext uri="{FF2B5EF4-FFF2-40B4-BE49-F238E27FC236}">
                    <a16:creationId xmlns:a16="http://schemas.microsoft.com/office/drawing/2014/main" id="{A94BAA32-41DE-79F7-9FC1-23B3CE2AD37B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493294" y="2146961"/>
                <a:ext cx="1710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b="1" dirty="0"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2700000" scaled="0"/>
                    </a:gradFill>
                    <a:latin typeface="Helvetica Neue" panose="02000503000000020004"/>
                    <a:ea typeface="+mj-ea"/>
                    <a:cs typeface="+mn-ea"/>
                    <a:sym typeface="+mn-lt"/>
                  </a:rPr>
                  <a:t>Dataset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Helvetica Neue" panose="02000503000000020004"/>
                  <a:ea typeface="+mj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7" name="TextBox 1">
            <a:extLst>
              <a:ext uri="{FF2B5EF4-FFF2-40B4-BE49-F238E27FC236}">
                <a16:creationId xmlns:a16="http://schemas.microsoft.com/office/drawing/2014/main" id="{C73C2847-D400-1A65-1991-71516E0CE80E}"/>
              </a:ext>
            </a:extLst>
          </p:cNvPr>
          <p:cNvSpPr txBox="1"/>
          <p:nvPr/>
        </p:nvSpPr>
        <p:spPr>
          <a:xfrm>
            <a:off x="3552861" y="787682"/>
            <a:ext cx="346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Experimental Settings</a:t>
            </a:r>
          </a:p>
        </p:txBody>
      </p:sp>
    </p:spTree>
    <p:extLst>
      <p:ext uri="{BB962C8B-B14F-4D97-AF65-F5344CB8AC3E}">
        <p14:creationId xmlns:p14="http://schemas.microsoft.com/office/powerpoint/2010/main" val="3163031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13</a:t>
            </a:fld>
            <a:endParaRPr lang="zh-CN" alt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07375471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39B4EBB-9177-914C-6F8C-BF70579DDCED}"/>
              </a:ext>
            </a:extLst>
          </p:cNvPr>
          <p:cNvSpPr txBox="1"/>
          <p:nvPr/>
        </p:nvSpPr>
        <p:spPr>
          <a:xfrm flipH="1">
            <a:off x="1182017" y="841523"/>
            <a:ext cx="8437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 Neue"/>
                <a:cs typeface="Arial" panose="020B0604020202020204" pitchFamily="34" charset="0"/>
              </a:rPr>
              <a:t>Semantic Control Evaluation Using </a:t>
            </a:r>
            <a:r>
              <a:rPr lang="en-US" sz="2400" b="1" dirty="0">
                <a:solidFill>
                  <a:srgbClr val="FF0000"/>
                </a:solidFill>
                <a:latin typeface="Helvetica Neue"/>
                <a:cs typeface="Arial" panose="020B0604020202020204" pitchFamily="34" charset="0"/>
              </a:rPr>
              <a:t>CLIP Similarity Score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6DFD98-2FEA-CA40-A959-595D74A18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417439"/>
              </p:ext>
            </p:extLst>
          </p:nvPr>
        </p:nvGraphicFramePr>
        <p:xfrm>
          <a:off x="244377" y="1619174"/>
          <a:ext cx="2512470" cy="3912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235">
                  <a:extLst>
                    <a:ext uri="{9D8B030D-6E8A-4147-A177-3AD203B41FA5}">
                      <a16:colId xmlns:a16="http://schemas.microsoft.com/office/drawing/2014/main" val="2189855831"/>
                    </a:ext>
                  </a:extLst>
                </a:gridCol>
                <a:gridCol w="1256235">
                  <a:extLst>
                    <a:ext uri="{9D8B030D-6E8A-4147-A177-3AD203B41FA5}">
                      <a16:colId xmlns:a16="http://schemas.microsoft.com/office/drawing/2014/main" val="3456402139"/>
                    </a:ext>
                  </a:extLst>
                </a:gridCol>
              </a:tblGrid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14243"/>
                  </a:ext>
                </a:extLst>
              </a:tr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55025"/>
                  </a:ext>
                </a:extLst>
              </a:tr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457824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A6C7F428-8B92-2739-A721-83B670CFC7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77" y="2947009"/>
            <a:ext cx="1256875" cy="1256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E97B59-9787-D2CE-C7AE-77873A8A7B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77" y="4274844"/>
            <a:ext cx="1256875" cy="1256875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B85DE2A9-FD88-E8E0-6144-783E0D83E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027162"/>
              </p:ext>
            </p:extLst>
          </p:nvPr>
        </p:nvGraphicFramePr>
        <p:xfrm>
          <a:off x="2846550" y="1619174"/>
          <a:ext cx="2512470" cy="3912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235">
                  <a:extLst>
                    <a:ext uri="{9D8B030D-6E8A-4147-A177-3AD203B41FA5}">
                      <a16:colId xmlns:a16="http://schemas.microsoft.com/office/drawing/2014/main" val="2189855831"/>
                    </a:ext>
                  </a:extLst>
                </a:gridCol>
                <a:gridCol w="1256235">
                  <a:extLst>
                    <a:ext uri="{9D8B030D-6E8A-4147-A177-3AD203B41FA5}">
                      <a16:colId xmlns:a16="http://schemas.microsoft.com/office/drawing/2014/main" val="3456402139"/>
                    </a:ext>
                  </a:extLst>
                </a:gridCol>
              </a:tblGrid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14243"/>
                  </a:ext>
                </a:extLst>
              </a:tr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55025"/>
                  </a:ext>
                </a:extLst>
              </a:tr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457824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44E67B9D-CA0E-8232-1B4E-248A0F498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013629"/>
              </p:ext>
            </p:extLst>
          </p:nvPr>
        </p:nvGraphicFramePr>
        <p:xfrm>
          <a:off x="5448723" y="1619174"/>
          <a:ext cx="2512470" cy="3912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235">
                  <a:extLst>
                    <a:ext uri="{9D8B030D-6E8A-4147-A177-3AD203B41FA5}">
                      <a16:colId xmlns:a16="http://schemas.microsoft.com/office/drawing/2014/main" val="2189855831"/>
                    </a:ext>
                  </a:extLst>
                </a:gridCol>
                <a:gridCol w="1256235">
                  <a:extLst>
                    <a:ext uri="{9D8B030D-6E8A-4147-A177-3AD203B41FA5}">
                      <a16:colId xmlns:a16="http://schemas.microsoft.com/office/drawing/2014/main" val="3456402139"/>
                    </a:ext>
                  </a:extLst>
                </a:gridCol>
              </a:tblGrid>
              <a:tr h="130418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14243"/>
                  </a:ext>
                </a:extLst>
              </a:tr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55025"/>
                  </a:ext>
                </a:extLst>
              </a:tr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457824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1EA38D2D-5D47-73DE-C82C-6803DA9F4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104156"/>
              </p:ext>
            </p:extLst>
          </p:nvPr>
        </p:nvGraphicFramePr>
        <p:xfrm>
          <a:off x="8050896" y="1619174"/>
          <a:ext cx="2512470" cy="3912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235">
                  <a:extLst>
                    <a:ext uri="{9D8B030D-6E8A-4147-A177-3AD203B41FA5}">
                      <a16:colId xmlns:a16="http://schemas.microsoft.com/office/drawing/2014/main" val="2189855831"/>
                    </a:ext>
                  </a:extLst>
                </a:gridCol>
                <a:gridCol w="1256235">
                  <a:extLst>
                    <a:ext uri="{9D8B030D-6E8A-4147-A177-3AD203B41FA5}">
                      <a16:colId xmlns:a16="http://schemas.microsoft.com/office/drawing/2014/main" val="3456402139"/>
                    </a:ext>
                  </a:extLst>
                </a:gridCol>
              </a:tblGrid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14243"/>
                  </a:ext>
                </a:extLst>
              </a:tr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55025"/>
                  </a:ext>
                </a:extLst>
              </a:tr>
              <a:tr h="13041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457824"/>
                  </a:ext>
                </a:extLst>
              </a:tr>
            </a:tbl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74C36E75-8405-82C4-9EA8-7E2A10EAE6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550" y="2947009"/>
            <a:ext cx="1256875" cy="125687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04EC17A-2DFC-E153-C320-4C354EBA99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550" y="4239364"/>
            <a:ext cx="1256875" cy="125687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BB72E9D-E550-7E21-5113-76BB277E44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52" y="2947009"/>
            <a:ext cx="1256875" cy="125687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BCB667B-743C-D85C-3A37-FBABEEFA28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52" y="4239364"/>
            <a:ext cx="1256875" cy="125687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BFEDF60-A2E6-ACB8-13CB-D8D6845D57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896" y="2947009"/>
            <a:ext cx="1256875" cy="12568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F97210F-D7BC-EA62-435E-14886CD0D4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896" y="4246850"/>
            <a:ext cx="1249389" cy="124938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67C431A-6B4F-A762-55D2-416D3AB2E4F1}"/>
              </a:ext>
            </a:extLst>
          </p:cNvPr>
          <p:cNvSpPr txBox="1"/>
          <p:nvPr/>
        </p:nvSpPr>
        <p:spPr>
          <a:xfrm>
            <a:off x="4299044" y="1619174"/>
            <a:ext cx="825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elvetica Neue"/>
              </a:rPr>
              <a:t>a photo of a bird</a:t>
            </a:r>
            <a:endParaRPr lang="zh-CN" altLang="en-US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3EA4736-9FCE-6A67-3051-D27BFBBD2A6F}"/>
              </a:ext>
            </a:extLst>
          </p:cNvPr>
          <p:cNvSpPr txBox="1"/>
          <p:nvPr/>
        </p:nvSpPr>
        <p:spPr>
          <a:xfrm>
            <a:off x="1580079" y="1754358"/>
            <a:ext cx="108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elvetica Neue"/>
              </a:rPr>
              <a:t>a photo of a bicycle</a:t>
            </a:r>
            <a:endParaRPr lang="zh-CN" altLang="en-US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B3F84E7-8B4E-B507-A0FF-44BE03392AB0}"/>
              </a:ext>
            </a:extLst>
          </p:cNvPr>
          <p:cNvSpPr txBox="1"/>
          <p:nvPr/>
        </p:nvSpPr>
        <p:spPr>
          <a:xfrm>
            <a:off x="6795301" y="1619174"/>
            <a:ext cx="1095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elvetica Neue"/>
              </a:rPr>
              <a:t>an oil painting of an old man</a:t>
            </a:r>
            <a:endParaRPr lang="zh-CN" altLang="en-US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D9D1DB0-4F09-A80A-799C-3C0447702A9E}"/>
              </a:ext>
            </a:extLst>
          </p:cNvPr>
          <p:cNvSpPr txBox="1"/>
          <p:nvPr/>
        </p:nvSpPr>
        <p:spPr>
          <a:xfrm>
            <a:off x="9397475" y="1554303"/>
            <a:ext cx="1095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Helvetica Neue"/>
              </a:rPr>
              <a:t>an oil painting of people around a campfire</a:t>
            </a:r>
            <a:endParaRPr lang="zh-CN" altLang="en-US" sz="1600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7FDDB58-05CE-8B43-E83E-ADD607803A9D}"/>
              </a:ext>
            </a:extLst>
          </p:cNvPr>
          <p:cNvSpPr txBox="1"/>
          <p:nvPr/>
        </p:nvSpPr>
        <p:spPr>
          <a:xfrm>
            <a:off x="1715314" y="339078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0.3003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C7359B2-EE8A-D955-C525-D080BB501B77}"/>
              </a:ext>
            </a:extLst>
          </p:cNvPr>
          <p:cNvSpPr txBox="1"/>
          <p:nvPr/>
        </p:nvSpPr>
        <p:spPr>
          <a:xfrm>
            <a:off x="4317487" y="339078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0.2736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D503177-7E5A-0DCB-0020-2AFF488434BB}"/>
              </a:ext>
            </a:extLst>
          </p:cNvPr>
          <p:cNvSpPr txBox="1"/>
          <p:nvPr/>
        </p:nvSpPr>
        <p:spPr>
          <a:xfrm>
            <a:off x="1707899" y="471861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0.2515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A7CAF5F-2CF5-FF51-A839-C8C3A77B9280}"/>
              </a:ext>
            </a:extLst>
          </p:cNvPr>
          <p:cNvSpPr txBox="1"/>
          <p:nvPr/>
        </p:nvSpPr>
        <p:spPr>
          <a:xfrm>
            <a:off x="4308388" y="471861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0.2130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E824264-0B3A-22FE-7AA5-451BA8F13EFB}"/>
              </a:ext>
            </a:extLst>
          </p:cNvPr>
          <p:cNvSpPr txBox="1"/>
          <p:nvPr/>
        </p:nvSpPr>
        <p:spPr>
          <a:xfrm>
            <a:off x="6924931" y="339078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0.2513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07E2072-6E9C-7203-14CA-72DE3834A17A}"/>
              </a:ext>
            </a:extLst>
          </p:cNvPr>
          <p:cNvSpPr txBox="1"/>
          <p:nvPr/>
        </p:nvSpPr>
        <p:spPr>
          <a:xfrm>
            <a:off x="9521833" y="339078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0.3608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8FFB6AB-DFCE-2790-B22E-C9BB5CFC67B0}"/>
              </a:ext>
            </a:extLst>
          </p:cNvPr>
          <p:cNvSpPr txBox="1"/>
          <p:nvPr/>
        </p:nvSpPr>
        <p:spPr>
          <a:xfrm>
            <a:off x="6924930" y="471861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0.2819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F6592E0-93EC-1478-B86B-CB77D8F3C3B9}"/>
              </a:ext>
            </a:extLst>
          </p:cNvPr>
          <p:cNvSpPr txBox="1"/>
          <p:nvPr/>
        </p:nvSpPr>
        <p:spPr>
          <a:xfrm>
            <a:off x="9518090" y="471861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0.3264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8BCADB0-665A-EBC3-6A0F-C38530C44C90}"/>
              </a:ext>
            </a:extLst>
          </p:cNvPr>
          <p:cNvSpPr txBox="1"/>
          <p:nvPr/>
        </p:nvSpPr>
        <p:spPr>
          <a:xfrm>
            <a:off x="2694172" y="5790824"/>
            <a:ext cx="553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 Neue"/>
              </a:rPr>
              <a:t>A score &gt; 0.25 suggests a strong semantic </a:t>
            </a:r>
            <a:r>
              <a:rPr lang="en-US" altLang="zh-CN" dirty="0" err="1">
                <a:latin typeface="Helvetica Neue"/>
              </a:rPr>
              <a:t>aligment</a:t>
            </a:r>
            <a:r>
              <a:rPr lang="en-US" altLang="zh-CN" dirty="0">
                <a:latin typeface="Helvetica Neue"/>
              </a:rPr>
              <a:t>.</a:t>
            </a:r>
            <a:endParaRPr lang="zh-CN" altLang="en-US" dirty="0">
              <a:latin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AD33C-421F-5F5C-58E3-834C69A1A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6D31CA-CEF4-E280-837B-0D792CAD08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14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D10FE9-1155-7D12-6646-FC79118DC6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3198248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BF4E0E6-987C-8197-415C-A23E35AC0503}"/>
              </a:ext>
            </a:extLst>
          </p:cNvPr>
          <p:cNvSpPr txBox="1"/>
          <p:nvPr/>
        </p:nvSpPr>
        <p:spPr>
          <a:xfrm>
            <a:off x="123095" y="466470"/>
            <a:ext cx="1001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B1D83-30DA-FBBE-77CC-2910A2F57569}"/>
              </a:ext>
            </a:extLst>
          </p:cNvPr>
          <p:cNvSpPr txBox="1"/>
          <p:nvPr/>
        </p:nvSpPr>
        <p:spPr>
          <a:xfrm flipH="1">
            <a:off x="1182017" y="2662718"/>
            <a:ext cx="8437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Helvetica Neue"/>
                <a:cs typeface="Arial" panose="020B0604020202020204" pitchFamily="34" charset="0"/>
              </a:rPr>
              <a:t>Thank You!</a:t>
            </a:r>
          </a:p>
          <a:p>
            <a:pPr algn="ctr"/>
            <a:r>
              <a:rPr lang="en-US" sz="3200" b="1" dirty="0">
                <a:latin typeface="Helvetica Neue"/>
                <a:cs typeface="Arial" panose="020B0604020202020204" pitchFamily="34" charset="0"/>
              </a:rPr>
              <a:t>Website: yaosiqi2003.github.io</a:t>
            </a:r>
          </a:p>
        </p:txBody>
      </p:sp>
    </p:spTree>
    <p:extLst>
      <p:ext uri="{BB962C8B-B14F-4D97-AF65-F5344CB8AC3E}">
        <p14:creationId xmlns:p14="http://schemas.microsoft.com/office/powerpoint/2010/main" val="1439163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6E322-A9EF-6F46-2641-F43EEDF21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F4C383-29F9-0A58-23B3-CFAE814C34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2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899542A-35AA-FD92-DAF2-13F42225E4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51544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D8F1A28-1A18-4391-04CA-EFDE6D9F2EAB}"/>
              </a:ext>
            </a:extLst>
          </p:cNvPr>
          <p:cNvSpPr txBox="1"/>
          <p:nvPr/>
        </p:nvSpPr>
        <p:spPr>
          <a:xfrm>
            <a:off x="7104715" y="671918"/>
            <a:ext cx="2353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Hybrid Images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Helvetica Neue"/>
              <a:cs typeface="Arial" panose="020B0604020202020204" pitchFamily="34" charset="0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29055355-311B-93E4-2BAC-1FE39ED0CF01}"/>
              </a:ext>
            </a:extLst>
          </p:cNvPr>
          <p:cNvSpPr txBox="1"/>
          <p:nvPr/>
        </p:nvSpPr>
        <p:spPr>
          <a:xfrm>
            <a:off x="1612356" y="671918"/>
            <a:ext cx="2724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Visual Anagrams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Helvetica Neue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6553C40-B497-EEEC-92BE-205C387783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08" y="3637235"/>
            <a:ext cx="2078294" cy="20782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B4CB4BE-BF8C-81BD-00C1-5837DA49B8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469" y="1329557"/>
            <a:ext cx="2078294" cy="207829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552825D-8DA4-4501-0DAF-891A1F4407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469" y="3637235"/>
            <a:ext cx="2078294" cy="207829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2C3E047-567A-8C7C-FFA2-83FB7617DE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08" y="1331951"/>
            <a:ext cx="2078294" cy="207829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952352D-AA71-6804-733F-1DB53327FA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159" y="3655309"/>
            <a:ext cx="2078294" cy="207829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184A55A-6B4F-D2D4-3C91-8C0019905B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159" y="1329557"/>
            <a:ext cx="2078294" cy="207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2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D5FDC-3413-FAB5-6D9F-0D0AFF885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30275-DDC9-244D-2515-BEB2E9D3BC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3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8C00522-8E39-6798-37FE-8373D7D56F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6605501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9" name="TextBox 1">
            <a:extLst>
              <a:ext uri="{FF2B5EF4-FFF2-40B4-BE49-F238E27FC236}">
                <a16:creationId xmlns:a16="http://schemas.microsoft.com/office/drawing/2014/main" id="{6592DEB1-E89F-7935-4CC5-571DB5E6EC2E}"/>
              </a:ext>
            </a:extLst>
          </p:cNvPr>
          <p:cNvSpPr txBox="1"/>
          <p:nvPr/>
        </p:nvSpPr>
        <p:spPr>
          <a:xfrm>
            <a:off x="4600510" y="753000"/>
            <a:ext cx="1741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Objectives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Helvetica Neue"/>
              <a:cs typeface="Arial" panose="020B0604020202020204" pitchFamily="34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D3F380D-AF26-471C-9073-823D2F4A2EC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82781" y="761308"/>
            <a:ext cx="5901855" cy="2534459"/>
            <a:chOff x="-1822549" y="972273"/>
            <a:chExt cx="12460068" cy="5350776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D363A934-AF82-54F7-E9C8-9668CE351A0E}"/>
                </a:ext>
              </a:extLst>
            </p:cNvPr>
            <p:cNvGrpSpPr/>
            <p:nvPr/>
          </p:nvGrpSpPr>
          <p:grpSpPr>
            <a:xfrm>
              <a:off x="1554479" y="972273"/>
              <a:ext cx="9083040" cy="5350776"/>
              <a:chOff x="1554480" y="972273"/>
              <a:chExt cx="9083040" cy="5350776"/>
            </a:xfrm>
          </p:grpSpPr>
          <p:sp>
            <p:nvSpPr>
              <p:cNvPr id="61" name="0">
                <a:extLst>
                  <a:ext uri="{FF2B5EF4-FFF2-40B4-BE49-F238E27FC236}">
                    <a16:creationId xmlns:a16="http://schemas.microsoft.com/office/drawing/2014/main" id="{2CB68127-899C-ABF5-C842-5524A8CFD2DA}"/>
                  </a:ext>
                </a:extLst>
              </p:cNvPr>
              <p:cNvSpPr/>
              <p:nvPr/>
            </p:nvSpPr>
            <p:spPr>
              <a:xfrm>
                <a:off x="1554480" y="972273"/>
                <a:ext cx="9083040" cy="5350776"/>
              </a:xfrm>
              <a:custGeom>
                <a:avLst/>
                <a:gdLst>
                  <a:gd name="connsiteX0" fmla="*/ 5972175 w 5972175"/>
                  <a:gd name="connsiteY0" fmla="*/ 0 h 2748900"/>
                  <a:gd name="connsiteX1" fmla="*/ 5972175 w 5972175"/>
                  <a:gd name="connsiteY1" fmla="*/ 2748900 h 2748900"/>
                  <a:gd name="connsiteX2" fmla="*/ 5937137 w 5972175"/>
                  <a:gd name="connsiteY2" fmla="*/ 2712031 h 2748900"/>
                  <a:gd name="connsiteX3" fmla="*/ 2986087 w 5972175"/>
                  <a:gd name="connsiteY3" fmla="*/ 1821711 h 2748900"/>
                  <a:gd name="connsiteX4" fmla="*/ 35037 w 5972175"/>
                  <a:gd name="connsiteY4" fmla="*/ 2712031 h 2748900"/>
                  <a:gd name="connsiteX5" fmla="*/ 0 w 5972175"/>
                  <a:gd name="connsiteY5" fmla="*/ 2748899 h 2748900"/>
                  <a:gd name="connsiteX6" fmla="*/ 0 w 5972175"/>
                  <a:gd name="connsiteY6" fmla="*/ 1 h 2748900"/>
                  <a:gd name="connsiteX7" fmla="*/ 35037 w 5972175"/>
                  <a:gd name="connsiteY7" fmla="*/ 36870 h 2748900"/>
                  <a:gd name="connsiteX8" fmla="*/ 2986087 w 5972175"/>
                  <a:gd name="connsiteY8" fmla="*/ 927189 h 2748900"/>
                  <a:gd name="connsiteX9" fmla="*/ 5937137 w 5972175"/>
                  <a:gd name="connsiteY9" fmla="*/ 36870 h 274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72175" h="2748900">
                    <a:moveTo>
                      <a:pt x="5972175" y="0"/>
                    </a:moveTo>
                    <a:lnTo>
                      <a:pt x="5972175" y="2748900"/>
                    </a:lnTo>
                    <a:lnTo>
                      <a:pt x="5937137" y="2712031"/>
                    </a:lnTo>
                    <a:cubicBezTo>
                      <a:pt x="5368815" y="2181717"/>
                      <a:pt x="4260390" y="1821711"/>
                      <a:pt x="2986087" y="1821711"/>
                    </a:cubicBezTo>
                    <a:cubicBezTo>
                      <a:pt x="1711785" y="1821711"/>
                      <a:pt x="603359" y="2181717"/>
                      <a:pt x="35037" y="2712031"/>
                    </a:cubicBezTo>
                    <a:lnTo>
                      <a:pt x="0" y="2748899"/>
                    </a:lnTo>
                    <a:lnTo>
                      <a:pt x="0" y="1"/>
                    </a:lnTo>
                    <a:lnTo>
                      <a:pt x="35037" y="36870"/>
                    </a:lnTo>
                    <a:cubicBezTo>
                      <a:pt x="603360" y="567184"/>
                      <a:pt x="1711785" y="927189"/>
                      <a:pt x="2986087" y="927189"/>
                    </a:cubicBezTo>
                    <a:cubicBezTo>
                      <a:pt x="4260390" y="927189"/>
                      <a:pt x="5368815" y="567184"/>
                      <a:pt x="5937137" y="3687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70000">
                    <a:schemeClr val="accent4">
                      <a:alpha val="12000"/>
                    </a:schemeClr>
                  </a:gs>
                  <a:gs pos="30000">
                    <a:schemeClr val="accent2">
                      <a:alpha val="12000"/>
                    </a:schemeClr>
                  </a:gs>
                  <a:gs pos="100000">
                    <a:schemeClr val="accent4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0">
                <a:extLst>
                  <a:ext uri="{FF2B5EF4-FFF2-40B4-BE49-F238E27FC236}">
                    <a16:creationId xmlns:a16="http://schemas.microsoft.com/office/drawing/2014/main" id="{F4A5305E-08E8-ED7C-8F72-DC8343414FFD}"/>
                  </a:ext>
                </a:extLst>
              </p:cNvPr>
              <p:cNvSpPr/>
              <p:nvPr/>
            </p:nvSpPr>
            <p:spPr>
              <a:xfrm>
                <a:off x="6471096" y="2746131"/>
                <a:ext cx="2597248" cy="1803060"/>
              </a:xfrm>
              <a:custGeom>
                <a:avLst/>
                <a:gdLst>
                  <a:gd name="connsiteX0" fmla="*/ 1528367 w 1920774"/>
                  <a:gd name="connsiteY0" fmla="*/ 0 h 1034603"/>
                  <a:gd name="connsiteX1" fmla="*/ 1920774 w 1920774"/>
                  <a:gd name="connsiteY1" fmla="*/ 541910 h 1034603"/>
                  <a:gd name="connsiteX2" fmla="*/ 1564005 w 1920774"/>
                  <a:gd name="connsiteY2" fmla="*/ 1034603 h 1034603"/>
                  <a:gd name="connsiteX3" fmla="*/ 1535077 w 1920774"/>
                  <a:gd name="connsiteY3" fmla="*/ 1022086 h 1034603"/>
                  <a:gd name="connsiteX4" fmla="*/ 124239 w 1920774"/>
                  <a:gd name="connsiteY4" fmla="*/ 788322 h 1034603"/>
                  <a:gd name="connsiteX5" fmla="*/ 0 w 1920774"/>
                  <a:gd name="connsiteY5" fmla="*/ 792376 h 1034603"/>
                  <a:gd name="connsiteX6" fmla="*/ 0 w 1920774"/>
                  <a:gd name="connsiteY6" fmla="*/ 227493 h 1034603"/>
                  <a:gd name="connsiteX7" fmla="*/ 124239 w 1920774"/>
                  <a:gd name="connsiteY7" fmla="*/ 231548 h 1034603"/>
                  <a:gd name="connsiteX8" fmla="*/ 1291417 w 1920774"/>
                  <a:gd name="connsiteY8" fmla="*/ 78250 h 103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20774" h="1034603">
                    <a:moveTo>
                      <a:pt x="1528367" y="0"/>
                    </a:moveTo>
                    <a:lnTo>
                      <a:pt x="1920774" y="541910"/>
                    </a:lnTo>
                    <a:lnTo>
                      <a:pt x="1564005" y="1034603"/>
                    </a:lnTo>
                    <a:lnTo>
                      <a:pt x="1535077" y="1022086"/>
                    </a:lnTo>
                    <a:cubicBezTo>
                      <a:pt x="1149107" y="875852"/>
                      <a:pt x="658402" y="788322"/>
                      <a:pt x="124239" y="788322"/>
                    </a:cubicBezTo>
                    <a:lnTo>
                      <a:pt x="0" y="792376"/>
                    </a:lnTo>
                    <a:lnTo>
                      <a:pt x="0" y="227493"/>
                    </a:lnTo>
                    <a:lnTo>
                      <a:pt x="124239" y="231548"/>
                    </a:lnTo>
                    <a:cubicBezTo>
                      <a:pt x="551569" y="231548"/>
                      <a:pt x="951086" y="175529"/>
                      <a:pt x="1291417" y="782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alpha val="0"/>
                    </a:schemeClr>
                  </a:gs>
                  <a:gs pos="88000">
                    <a:schemeClr val="accent4">
                      <a:alpha val="12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0">
                <a:extLst>
                  <a:ext uri="{FF2B5EF4-FFF2-40B4-BE49-F238E27FC236}">
                    <a16:creationId xmlns:a16="http://schemas.microsoft.com/office/drawing/2014/main" id="{9824DCCE-2E66-7C09-75CC-C4AA17CB3B73}"/>
                  </a:ext>
                </a:extLst>
              </p:cNvPr>
              <p:cNvSpPr/>
              <p:nvPr/>
            </p:nvSpPr>
            <p:spPr>
              <a:xfrm flipH="1">
                <a:off x="3123656" y="2746131"/>
                <a:ext cx="2597248" cy="1803060"/>
              </a:xfrm>
              <a:custGeom>
                <a:avLst/>
                <a:gdLst>
                  <a:gd name="connsiteX0" fmla="*/ 1528367 w 1920774"/>
                  <a:gd name="connsiteY0" fmla="*/ 0 h 1034603"/>
                  <a:gd name="connsiteX1" fmla="*/ 1920774 w 1920774"/>
                  <a:gd name="connsiteY1" fmla="*/ 541910 h 1034603"/>
                  <a:gd name="connsiteX2" fmla="*/ 1564005 w 1920774"/>
                  <a:gd name="connsiteY2" fmla="*/ 1034603 h 1034603"/>
                  <a:gd name="connsiteX3" fmla="*/ 1535077 w 1920774"/>
                  <a:gd name="connsiteY3" fmla="*/ 1022086 h 1034603"/>
                  <a:gd name="connsiteX4" fmla="*/ 124239 w 1920774"/>
                  <a:gd name="connsiteY4" fmla="*/ 788322 h 1034603"/>
                  <a:gd name="connsiteX5" fmla="*/ 0 w 1920774"/>
                  <a:gd name="connsiteY5" fmla="*/ 792376 h 1034603"/>
                  <a:gd name="connsiteX6" fmla="*/ 0 w 1920774"/>
                  <a:gd name="connsiteY6" fmla="*/ 227493 h 1034603"/>
                  <a:gd name="connsiteX7" fmla="*/ 124239 w 1920774"/>
                  <a:gd name="connsiteY7" fmla="*/ 231548 h 1034603"/>
                  <a:gd name="connsiteX8" fmla="*/ 1291417 w 1920774"/>
                  <a:gd name="connsiteY8" fmla="*/ 78250 h 103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20774" h="1034603">
                    <a:moveTo>
                      <a:pt x="1528367" y="0"/>
                    </a:moveTo>
                    <a:lnTo>
                      <a:pt x="1920774" y="541910"/>
                    </a:lnTo>
                    <a:lnTo>
                      <a:pt x="1564005" y="1034603"/>
                    </a:lnTo>
                    <a:lnTo>
                      <a:pt x="1535077" y="1022086"/>
                    </a:lnTo>
                    <a:cubicBezTo>
                      <a:pt x="1149107" y="875852"/>
                      <a:pt x="658402" y="788322"/>
                      <a:pt x="124239" y="788322"/>
                    </a:cubicBezTo>
                    <a:lnTo>
                      <a:pt x="0" y="792376"/>
                    </a:lnTo>
                    <a:lnTo>
                      <a:pt x="0" y="227493"/>
                    </a:lnTo>
                    <a:lnTo>
                      <a:pt x="124239" y="231548"/>
                    </a:lnTo>
                    <a:cubicBezTo>
                      <a:pt x="551569" y="231548"/>
                      <a:pt x="951086" y="175529"/>
                      <a:pt x="1291417" y="782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alpha val="0"/>
                    </a:schemeClr>
                  </a:gs>
                  <a:gs pos="88000">
                    <a:schemeClr val="accent2">
                      <a:alpha val="12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0">
                <a:extLst>
                  <a:ext uri="{FF2B5EF4-FFF2-40B4-BE49-F238E27FC236}">
                    <a16:creationId xmlns:a16="http://schemas.microsoft.com/office/drawing/2014/main" id="{A26CFC15-947F-B562-D760-05F13389746F}"/>
                  </a:ext>
                </a:extLst>
              </p:cNvPr>
              <p:cNvSpPr/>
              <p:nvPr/>
            </p:nvSpPr>
            <p:spPr>
              <a:xfrm>
                <a:off x="5056741" y="2617377"/>
                <a:ext cx="2078520" cy="2078520"/>
              </a:xfrm>
              <a:prstGeom prst="ellipse">
                <a:avLst/>
              </a:prstGeom>
              <a:gradFill flip="none" rotWithShape="1">
                <a:gsLst>
                  <a:gs pos="82000">
                    <a:schemeClr val="accent2">
                      <a:lumMod val="75000"/>
                    </a:schemeClr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rgbClr val="FF0000"/>
                    </a:solidFill>
                    <a:latin typeface="Helvetica Neue"/>
                    <a:cs typeface="Arial" panose="020B0604020202020204" pitchFamily="34" charset="0"/>
                  </a:rPr>
                  <a:t>VS</a:t>
                </a:r>
                <a:endParaRPr lang="zh-CN" altLang="en-US" sz="2800" b="1" dirty="0">
                  <a:solidFill>
                    <a:srgbClr val="FF0000"/>
                  </a:solidFill>
                  <a:latin typeface="Helvetica Neue"/>
                  <a:cs typeface="Arial" panose="020B0604020202020204" pitchFamily="34" charset="0"/>
                </a:endParaRPr>
              </a:p>
            </p:txBody>
          </p:sp>
          <p:sp>
            <p:nvSpPr>
              <p:cNvPr id="65" name="0">
                <a:extLst>
                  <a:ext uri="{FF2B5EF4-FFF2-40B4-BE49-F238E27FC236}">
                    <a16:creationId xmlns:a16="http://schemas.microsoft.com/office/drawing/2014/main" id="{6BAF5DDA-C02C-8DA9-B27B-2A91BD2A346F}"/>
                  </a:ext>
                </a:extLst>
              </p:cNvPr>
              <p:cNvSpPr/>
              <p:nvPr/>
            </p:nvSpPr>
            <p:spPr>
              <a:xfrm>
                <a:off x="4916558" y="2477194"/>
                <a:ext cx="2358886" cy="2358886"/>
              </a:xfrm>
              <a:prstGeom prst="ellipse">
                <a:avLst/>
              </a:prstGeom>
              <a:noFill/>
              <a:ln w="25400">
                <a:gradFill>
                  <a:gsLst>
                    <a:gs pos="21000">
                      <a:schemeClr val="accent2">
                        <a:alpha val="10000"/>
                      </a:schemeClr>
                    </a:gs>
                    <a:gs pos="100000">
                      <a:schemeClr val="accent2">
                        <a:alpha val="4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0">
                <a:extLst>
                  <a:ext uri="{FF2B5EF4-FFF2-40B4-BE49-F238E27FC236}">
                    <a16:creationId xmlns:a16="http://schemas.microsoft.com/office/drawing/2014/main" id="{C398CA80-6CF8-C636-A3A3-F8310B759442}"/>
                  </a:ext>
                </a:extLst>
              </p:cNvPr>
              <p:cNvSpPr/>
              <p:nvPr/>
            </p:nvSpPr>
            <p:spPr>
              <a:xfrm>
                <a:off x="5861087" y="3862028"/>
                <a:ext cx="525826" cy="525944"/>
              </a:xfrm>
              <a:custGeom>
                <a:avLst/>
                <a:gdLst>
                  <a:gd name="connsiteX0" fmla="*/ 481057 w 570142"/>
                  <a:gd name="connsiteY0" fmla="*/ 91106 h 570270"/>
                  <a:gd name="connsiteX1" fmla="*/ 392418 w 570142"/>
                  <a:gd name="connsiteY1" fmla="*/ 178186 h 570270"/>
                  <a:gd name="connsiteX2" fmla="*/ 330003 w 570142"/>
                  <a:gd name="connsiteY2" fmla="*/ 153075 h 570270"/>
                  <a:gd name="connsiteX3" fmla="*/ 319313 w 570142"/>
                  <a:gd name="connsiteY3" fmla="*/ 151739 h 570270"/>
                  <a:gd name="connsiteX4" fmla="*/ 178894 w 570142"/>
                  <a:gd name="connsiteY4" fmla="*/ 232807 h 570270"/>
                  <a:gd name="connsiteX5" fmla="*/ 174773 w 570142"/>
                  <a:gd name="connsiteY5" fmla="*/ 242996 h 570270"/>
                  <a:gd name="connsiteX6" fmla="*/ 178115 w 570142"/>
                  <a:gd name="connsiteY6" fmla="*/ 268942 h 570270"/>
                  <a:gd name="connsiteX7" fmla="*/ 88807 w 570142"/>
                  <a:gd name="connsiteY7" fmla="*/ 356356 h 570270"/>
                  <a:gd name="connsiteX8" fmla="*/ 1 w 570142"/>
                  <a:gd name="connsiteY8" fmla="*/ 266993 h 570270"/>
                  <a:gd name="connsiteX9" fmla="*/ 89141 w 570142"/>
                  <a:gd name="connsiteY9" fmla="*/ 178187 h 570270"/>
                  <a:gd name="connsiteX10" fmla="*/ 149217 w 570142"/>
                  <a:gd name="connsiteY10" fmla="*/ 201571 h 570270"/>
                  <a:gd name="connsiteX11" fmla="*/ 159685 w 570142"/>
                  <a:gd name="connsiteY11" fmla="*/ 202740 h 570270"/>
                  <a:gd name="connsiteX12" fmla="*/ 301385 w 570142"/>
                  <a:gd name="connsiteY12" fmla="*/ 120950 h 570270"/>
                  <a:gd name="connsiteX13" fmla="*/ 305561 w 570142"/>
                  <a:gd name="connsiteY13" fmla="*/ 111039 h 570270"/>
                  <a:gd name="connsiteX14" fmla="*/ 302832 w 570142"/>
                  <a:gd name="connsiteY14" fmla="*/ 88211 h 570270"/>
                  <a:gd name="connsiteX15" fmla="*/ 393755 w 570142"/>
                  <a:gd name="connsiteY15" fmla="*/ 17 h 570270"/>
                  <a:gd name="connsiteX16" fmla="*/ 481058 w 570142"/>
                  <a:gd name="connsiteY16" fmla="*/ 91106 h 570270"/>
                  <a:gd name="connsiteX17" fmla="*/ 570142 w 570142"/>
                  <a:gd name="connsiteY17" fmla="*/ 311980 h 570270"/>
                  <a:gd name="connsiteX18" fmla="*/ 479943 w 570142"/>
                  <a:gd name="connsiteY18" fmla="*/ 400898 h 570270"/>
                  <a:gd name="connsiteX19" fmla="*/ 419422 w 570142"/>
                  <a:gd name="connsiteY19" fmla="*/ 376177 h 570270"/>
                  <a:gd name="connsiteX20" fmla="*/ 408787 w 570142"/>
                  <a:gd name="connsiteY20" fmla="*/ 374896 h 570270"/>
                  <a:gd name="connsiteX21" fmla="*/ 269982 w 570142"/>
                  <a:gd name="connsiteY21" fmla="*/ 455073 h 570270"/>
                  <a:gd name="connsiteX22" fmla="*/ 265695 w 570142"/>
                  <a:gd name="connsiteY22" fmla="*/ 464483 h 570270"/>
                  <a:gd name="connsiteX23" fmla="*/ 267254 w 570142"/>
                  <a:gd name="connsiteY23" fmla="*/ 482689 h 570270"/>
                  <a:gd name="connsiteX24" fmla="*/ 178169 w 570142"/>
                  <a:gd name="connsiteY24" fmla="*/ 570271 h 570270"/>
                  <a:gd name="connsiteX25" fmla="*/ 89140 w 570142"/>
                  <a:gd name="connsiteY25" fmla="*/ 482856 h 570270"/>
                  <a:gd name="connsiteX26" fmla="*/ 176778 w 570142"/>
                  <a:gd name="connsiteY26" fmla="*/ 392101 h 570270"/>
                  <a:gd name="connsiteX27" fmla="*/ 243814 w 570142"/>
                  <a:gd name="connsiteY27" fmla="*/ 420942 h 570270"/>
                  <a:gd name="connsiteX28" fmla="*/ 254838 w 570142"/>
                  <a:gd name="connsiteY28" fmla="*/ 422669 h 570270"/>
                  <a:gd name="connsiteX29" fmla="*/ 390636 w 570142"/>
                  <a:gd name="connsiteY29" fmla="*/ 344273 h 570270"/>
                  <a:gd name="connsiteX30" fmla="*/ 394812 w 570142"/>
                  <a:gd name="connsiteY30" fmla="*/ 334306 h 570270"/>
                  <a:gd name="connsiteX31" fmla="*/ 392028 w 570142"/>
                  <a:gd name="connsiteY31" fmla="*/ 309307 h 570270"/>
                  <a:gd name="connsiteX32" fmla="*/ 481224 w 570142"/>
                  <a:gd name="connsiteY32" fmla="*/ 222839 h 570270"/>
                  <a:gd name="connsiteX33" fmla="*/ 570142 w 570142"/>
                  <a:gd name="connsiteY33" fmla="*/ 311979 h 570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70142" h="570270">
                    <a:moveTo>
                      <a:pt x="481057" y="91106"/>
                    </a:moveTo>
                    <a:cubicBezTo>
                      <a:pt x="479999" y="139155"/>
                      <a:pt x="440468" y="178019"/>
                      <a:pt x="392418" y="178186"/>
                    </a:cubicBezTo>
                    <a:cubicBezTo>
                      <a:pt x="368143" y="178297"/>
                      <a:pt x="346149" y="168721"/>
                      <a:pt x="330003" y="153075"/>
                    </a:cubicBezTo>
                    <a:cubicBezTo>
                      <a:pt x="327163" y="150291"/>
                      <a:pt x="322765" y="149735"/>
                      <a:pt x="319313" y="151739"/>
                    </a:cubicBezTo>
                    <a:lnTo>
                      <a:pt x="178894" y="232807"/>
                    </a:lnTo>
                    <a:cubicBezTo>
                      <a:pt x="175330" y="234867"/>
                      <a:pt x="173660" y="239043"/>
                      <a:pt x="174773" y="242996"/>
                    </a:cubicBezTo>
                    <a:cubicBezTo>
                      <a:pt x="177112" y="251236"/>
                      <a:pt x="178281" y="259922"/>
                      <a:pt x="178115" y="268942"/>
                    </a:cubicBezTo>
                    <a:cubicBezTo>
                      <a:pt x="177224" y="316769"/>
                      <a:pt x="136634" y="356523"/>
                      <a:pt x="88807" y="356356"/>
                    </a:cubicBezTo>
                    <a:cubicBezTo>
                      <a:pt x="39643" y="356244"/>
                      <a:pt x="-167" y="316212"/>
                      <a:pt x="1" y="266993"/>
                    </a:cubicBezTo>
                    <a:cubicBezTo>
                      <a:pt x="168" y="218052"/>
                      <a:pt x="40256" y="178131"/>
                      <a:pt x="89141" y="178187"/>
                    </a:cubicBezTo>
                    <a:cubicBezTo>
                      <a:pt x="112303" y="178187"/>
                      <a:pt x="133405" y="187040"/>
                      <a:pt x="149217" y="201571"/>
                    </a:cubicBezTo>
                    <a:cubicBezTo>
                      <a:pt x="152113" y="204188"/>
                      <a:pt x="156344" y="204690"/>
                      <a:pt x="159685" y="202740"/>
                    </a:cubicBezTo>
                    <a:lnTo>
                      <a:pt x="301385" y="120950"/>
                    </a:lnTo>
                    <a:cubicBezTo>
                      <a:pt x="304837" y="118945"/>
                      <a:pt x="306563" y="114881"/>
                      <a:pt x="305561" y="111039"/>
                    </a:cubicBezTo>
                    <a:cubicBezTo>
                      <a:pt x="303723" y="103745"/>
                      <a:pt x="302777" y="96062"/>
                      <a:pt x="302832" y="88211"/>
                    </a:cubicBezTo>
                    <a:cubicBezTo>
                      <a:pt x="303445" y="38434"/>
                      <a:pt x="344034" y="-930"/>
                      <a:pt x="393755" y="17"/>
                    </a:cubicBezTo>
                    <a:cubicBezTo>
                      <a:pt x="442807" y="963"/>
                      <a:pt x="482115" y="41552"/>
                      <a:pt x="481058" y="91106"/>
                    </a:cubicBezTo>
                    <a:close/>
                    <a:moveTo>
                      <a:pt x="570142" y="311980"/>
                    </a:moveTo>
                    <a:cubicBezTo>
                      <a:pt x="570031" y="361311"/>
                      <a:pt x="529330" y="401510"/>
                      <a:pt x="479943" y="400898"/>
                    </a:cubicBezTo>
                    <a:cubicBezTo>
                      <a:pt x="456448" y="400619"/>
                      <a:pt x="435178" y="391265"/>
                      <a:pt x="419422" y="376177"/>
                    </a:cubicBezTo>
                    <a:cubicBezTo>
                      <a:pt x="416526" y="373448"/>
                      <a:pt x="412239" y="372892"/>
                      <a:pt x="408787" y="374896"/>
                    </a:cubicBezTo>
                    <a:lnTo>
                      <a:pt x="269982" y="455073"/>
                    </a:lnTo>
                    <a:cubicBezTo>
                      <a:pt x="266697" y="456966"/>
                      <a:pt x="264971" y="460752"/>
                      <a:pt x="265695" y="464483"/>
                    </a:cubicBezTo>
                    <a:cubicBezTo>
                      <a:pt x="266809" y="470384"/>
                      <a:pt x="267366" y="476453"/>
                      <a:pt x="267254" y="482689"/>
                    </a:cubicBezTo>
                    <a:cubicBezTo>
                      <a:pt x="266419" y="531351"/>
                      <a:pt x="226832" y="570271"/>
                      <a:pt x="178169" y="570271"/>
                    </a:cubicBezTo>
                    <a:cubicBezTo>
                      <a:pt x="129563" y="570271"/>
                      <a:pt x="90031" y="531296"/>
                      <a:pt x="89140" y="482856"/>
                    </a:cubicBezTo>
                    <a:cubicBezTo>
                      <a:pt x="88249" y="433748"/>
                      <a:pt x="127669" y="392825"/>
                      <a:pt x="176778" y="392101"/>
                    </a:cubicBezTo>
                    <a:cubicBezTo>
                      <a:pt x="203336" y="391711"/>
                      <a:pt x="227278" y="402903"/>
                      <a:pt x="243814" y="420942"/>
                    </a:cubicBezTo>
                    <a:cubicBezTo>
                      <a:pt x="246653" y="424005"/>
                      <a:pt x="251219" y="424784"/>
                      <a:pt x="254838" y="422669"/>
                    </a:cubicBezTo>
                    <a:lnTo>
                      <a:pt x="390636" y="344273"/>
                    </a:lnTo>
                    <a:cubicBezTo>
                      <a:pt x="394088" y="342268"/>
                      <a:pt x="395814" y="338204"/>
                      <a:pt x="394812" y="334306"/>
                    </a:cubicBezTo>
                    <a:cubicBezTo>
                      <a:pt x="392697" y="326149"/>
                      <a:pt x="391759" y="317730"/>
                      <a:pt x="392028" y="309307"/>
                    </a:cubicBezTo>
                    <a:cubicBezTo>
                      <a:pt x="393420" y="260867"/>
                      <a:pt x="432784" y="222783"/>
                      <a:pt x="481224" y="222839"/>
                    </a:cubicBezTo>
                    <a:cubicBezTo>
                      <a:pt x="530388" y="222783"/>
                      <a:pt x="570253" y="262760"/>
                      <a:pt x="570142" y="311979"/>
                    </a:cubicBezTo>
                    <a:close/>
                  </a:path>
                </a:pathLst>
              </a:custGeom>
              <a:solidFill>
                <a:schemeClr val="bg1">
                  <a:alpha val="29000"/>
                </a:schemeClr>
              </a:solidFill>
              <a:ln w="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AB4191E0-72C0-74E9-7238-2390E7A497EB}"/>
                </a:ext>
              </a:extLst>
            </p:cNvPr>
            <p:cNvGrpSpPr/>
            <p:nvPr/>
          </p:nvGrpSpPr>
          <p:grpSpPr>
            <a:xfrm>
              <a:off x="-1822549" y="3295922"/>
              <a:ext cx="5294557" cy="829079"/>
              <a:chOff x="-1822548" y="2158159"/>
              <a:chExt cx="5294557" cy="829079"/>
            </a:xfrm>
          </p:grpSpPr>
          <p:sp>
            <p:nvSpPr>
              <p:cNvPr id="57" name="3">
                <a:extLst>
                  <a:ext uri="{FF2B5EF4-FFF2-40B4-BE49-F238E27FC236}">
                    <a16:creationId xmlns:a16="http://schemas.microsoft.com/office/drawing/2014/main" id="{5FE7CB7B-A504-D1C6-06EC-70433B5B443C}"/>
                  </a:ext>
                </a:extLst>
              </p:cNvPr>
              <p:cNvSpPr/>
              <p:nvPr/>
            </p:nvSpPr>
            <p:spPr>
              <a:xfrm>
                <a:off x="-1629524" y="2196560"/>
                <a:ext cx="4851680" cy="79067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71000">
                    <a:schemeClr val="accent2"/>
                  </a:gs>
                </a:gsLst>
                <a:lin ang="2700000" scaled="0"/>
              </a:gradFill>
              <a:ln>
                <a:noFill/>
              </a:ln>
              <a:effectLst>
                <a:outerShdw blurRad="25400" dist="38100" dir="3600000" sx="103000" sy="103000" algn="t" rotWithShape="0">
                  <a:schemeClr val="accent2">
                    <a:alpha val="20000"/>
                  </a:schemeClr>
                </a:outerShdw>
              </a:effectLst>
            </p:spPr>
            <p:style>
              <a:lnRef idx="2">
                <a:srgbClr val="376FFF">
                  <a:shade val="50000"/>
                </a:srgbClr>
              </a:lnRef>
              <a:fillRef idx="1">
                <a:srgbClr val="376FFF"/>
              </a:fillRef>
              <a:effectRef idx="0">
                <a:srgbClr val="376FFF"/>
              </a:effectRef>
              <a:fontRef idx="minor">
                <a:srgbClr val="FFFFFF"/>
              </a:fontRef>
            </p:style>
            <p:txBody>
              <a:bodyPr vert="eaVert" wrap="none" lIns="144000" tIns="0" rIns="0" bIns="0" numCol="1" spcCol="0" rtlCol="0" fromWordArt="0" anchor="ctr" anchorCtr="0" forceAA="0" compatLnSpc="1">
                <a:normAutofit/>
              </a:bodyPr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500" b="1">
                  <a:solidFill>
                    <a:srgbClr val="FFFFFF"/>
                  </a:solidFill>
                  <a:latin typeface="+mn-ea"/>
                  <a:cs typeface="+mn-ea"/>
                </a:endParaRPr>
              </a:p>
            </p:txBody>
          </p:sp>
          <p:sp>
            <p:nvSpPr>
              <p:cNvPr id="58" name="Title-3">
                <a:extLst>
                  <a:ext uri="{FF2B5EF4-FFF2-40B4-BE49-F238E27FC236}">
                    <a16:creationId xmlns:a16="http://schemas.microsoft.com/office/drawing/2014/main" id="{CB16AB80-1FE2-BCE4-0329-35BC36E4040E}"/>
                  </a:ext>
                </a:extLst>
              </p:cNvPr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-1822548" y="2158159"/>
                <a:ext cx="5294557" cy="779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0000"/>
                    </a:solidFill>
                    <a:latin typeface="Helvetica Neue"/>
                    <a:ea typeface="Segoe UI Black" panose="020B0A02040204020203" pitchFamily="34" charset="0"/>
                    <a:cs typeface="Arial" panose="020B0604020202020204" pitchFamily="34" charset="0"/>
                  </a:rPr>
                  <a:t>Traditional Methods</a:t>
                </a:r>
                <a:endParaRPr lang="zh-CN" altLang="en-US" b="1" dirty="0">
                  <a:solidFill>
                    <a:srgbClr val="FF0000"/>
                  </a:solidFill>
                  <a:latin typeface="Helvetica Neue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8" name="Group 1">
            <a:extLst>
              <a:ext uri="{FF2B5EF4-FFF2-40B4-BE49-F238E27FC236}">
                <a16:creationId xmlns:a16="http://schemas.microsoft.com/office/drawing/2014/main" id="{41DFD4F7-9575-66CA-4035-90A2C46E0033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406016" y="3365256"/>
            <a:ext cx="3954085" cy="2542420"/>
            <a:chOff x="2555345" y="1293785"/>
            <a:chExt cx="6905163" cy="4439921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74690F4A-9C70-2493-4422-DCAA757D10A3}"/>
                </a:ext>
              </a:extLst>
            </p:cNvPr>
            <p:cNvGrpSpPr/>
            <p:nvPr/>
          </p:nvGrpSpPr>
          <p:grpSpPr>
            <a:xfrm>
              <a:off x="5108378" y="1293785"/>
              <a:ext cx="1975245" cy="1898640"/>
              <a:chOff x="5108378" y="1293785"/>
              <a:chExt cx="1975245" cy="1898640"/>
            </a:xfrm>
          </p:grpSpPr>
          <p:sp>
            <p:nvSpPr>
              <p:cNvPr id="91" name="0">
                <a:extLst>
                  <a:ext uri="{FF2B5EF4-FFF2-40B4-BE49-F238E27FC236}">
                    <a16:creationId xmlns:a16="http://schemas.microsoft.com/office/drawing/2014/main" id="{851B1080-6E0B-44BD-7BC3-3F403680A2EC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5108378" y="1620800"/>
                <a:ext cx="1975245" cy="1571625"/>
              </a:xfrm>
              <a:prstGeom prst="roundRect">
                <a:avLst>
                  <a:gd name="adj" fmla="val 9438"/>
                </a:avLst>
              </a:prstGeom>
              <a:solidFill>
                <a:schemeClr val="accent1">
                  <a:alpha val="10000"/>
                </a:schemeClr>
              </a:solidFill>
              <a:ln w="12700" cap="rnd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  <a:alpha val="2000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0">
                <a:extLst>
                  <a:ext uri="{FF2B5EF4-FFF2-40B4-BE49-F238E27FC236}">
                    <a16:creationId xmlns:a16="http://schemas.microsoft.com/office/drawing/2014/main" id="{FFAD1140-E909-7F9E-29B4-960EA7AD9043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5768986" y="1293785"/>
                <a:ext cx="654029" cy="654029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14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3" name="0">
                <a:extLst>
                  <a:ext uri="{FF2B5EF4-FFF2-40B4-BE49-F238E27FC236}">
                    <a16:creationId xmlns:a16="http://schemas.microsoft.com/office/drawing/2014/main" id="{125DB49A-00D1-7F1D-BEAE-5A9365F67E5C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5926667" y="1486257"/>
                <a:ext cx="338666" cy="302948"/>
              </a:xfrm>
              <a:custGeom>
                <a:avLst/>
                <a:gdLst>
                  <a:gd name="connsiteX0" fmla="*/ 121763 h 600884"/>
                  <a:gd name="connsiteY0" fmla="*/ 121763 h 600884"/>
                  <a:gd name="connsiteX1" fmla="*/ 121763 h 600884"/>
                  <a:gd name="connsiteY1" fmla="*/ 121763 h 600884"/>
                  <a:gd name="connsiteX2" fmla="*/ 121763 h 600884"/>
                  <a:gd name="connsiteY2" fmla="*/ 121763 h 600884"/>
                  <a:gd name="connsiteX3" fmla="*/ 121763 h 600884"/>
                  <a:gd name="connsiteY3" fmla="*/ 121763 h 600884"/>
                  <a:gd name="connsiteX4" fmla="*/ 121763 h 600884"/>
                  <a:gd name="connsiteY4" fmla="*/ 121763 h 600884"/>
                  <a:gd name="connsiteX5" fmla="*/ 121763 h 600884"/>
                  <a:gd name="connsiteY5" fmla="*/ 121763 h 600884"/>
                  <a:gd name="connsiteX6" fmla="*/ 121763 h 600884"/>
                  <a:gd name="connsiteY6" fmla="*/ 121763 h 600884"/>
                  <a:gd name="connsiteX7" fmla="*/ 121763 h 600884"/>
                  <a:gd name="connsiteY7" fmla="*/ 121763 h 600884"/>
                  <a:gd name="connsiteX8" fmla="*/ 121763 h 600884"/>
                  <a:gd name="connsiteY8" fmla="*/ 121763 h 600884"/>
                  <a:gd name="connsiteX9" fmla="*/ 121763 h 600884"/>
                  <a:gd name="connsiteY9" fmla="*/ 121763 h 600884"/>
                  <a:gd name="connsiteX10" fmla="*/ 121763 h 600884"/>
                  <a:gd name="connsiteY10" fmla="*/ 121763 h 600884"/>
                  <a:gd name="connsiteX11" fmla="*/ 121763 h 600884"/>
                  <a:gd name="connsiteY11" fmla="*/ 121763 h 600884"/>
                  <a:gd name="connsiteX12" fmla="*/ 121763 h 600884"/>
                  <a:gd name="connsiteY12" fmla="*/ 121763 h 600884"/>
                  <a:gd name="connsiteX13" fmla="*/ 121763 h 600884"/>
                  <a:gd name="connsiteY13" fmla="*/ 121763 h 600884"/>
                  <a:gd name="connsiteX14" fmla="*/ 121763 h 600884"/>
                  <a:gd name="connsiteY14" fmla="*/ 121763 h 600884"/>
                  <a:gd name="connsiteX15" fmla="*/ 121763 h 600884"/>
                  <a:gd name="connsiteY15" fmla="*/ 121763 h 600884"/>
                  <a:gd name="connsiteX16" fmla="*/ 121763 h 600884"/>
                  <a:gd name="connsiteY16" fmla="*/ 121763 h 600884"/>
                  <a:gd name="connsiteX17" fmla="*/ 121763 h 600884"/>
                  <a:gd name="connsiteY17" fmla="*/ 121763 h 600884"/>
                  <a:gd name="connsiteX18" fmla="*/ 121763 h 600884"/>
                  <a:gd name="connsiteY18" fmla="*/ 121763 h 600884"/>
                  <a:gd name="connsiteX19" fmla="*/ 121763 h 600884"/>
                  <a:gd name="connsiteY19" fmla="*/ 121763 h 600884"/>
                  <a:gd name="connsiteX20" fmla="*/ 121763 h 600884"/>
                  <a:gd name="connsiteY20" fmla="*/ 121763 h 600884"/>
                  <a:gd name="connsiteX21" fmla="*/ 121763 h 600884"/>
                  <a:gd name="connsiteY21" fmla="*/ 121763 h 600884"/>
                  <a:gd name="connsiteX22" fmla="*/ 121763 h 600884"/>
                  <a:gd name="connsiteY22" fmla="*/ 121763 h 600884"/>
                  <a:gd name="connsiteX23" fmla="*/ 121763 h 600884"/>
                  <a:gd name="connsiteY23" fmla="*/ 121763 h 600884"/>
                  <a:gd name="connsiteX24" fmla="*/ 121763 h 600884"/>
                  <a:gd name="connsiteY24" fmla="*/ 121763 h 600884"/>
                  <a:gd name="connsiteX25" fmla="*/ 121763 h 600884"/>
                  <a:gd name="connsiteY25" fmla="*/ 121763 h 600884"/>
                  <a:gd name="connsiteX26" fmla="*/ 121763 h 600884"/>
                  <a:gd name="connsiteY26" fmla="*/ 121763 h 600884"/>
                  <a:gd name="connsiteX27" fmla="*/ 121763 h 600884"/>
                  <a:gd name="connsiteY27" fmla="*/ 121763 h 600884"/>
                  <a:gd name="connsiteX28" fmla="*/ 121763 h 600884"/>
                  <a:gd name="connsiteY28" fmla="*/ 121763 h 600884"/>
                  <a:gd name="connsiteX29" fmla="*/ 121763 h 600884"/>
                  <a:gd name="connsiteY29" fmla="*/ 121763 h 600884"/>
                  <a:gd name="connsiteX30" fmla="*/ 121763 h 600884"/>
                  <a:gd name="connsiteY30" fmla="*/ 121763 h 600884"/>
                  <a:gd name="connsiteX31" fmla="*/ 121763 h 600884"/>
                  <a:gd name="connsiteY31" fmla="*/ 121763 h 600884"/>
                  <a:gd name="connsiteX32" fmla="*/ 121763 h 600884"/>
                  <a:gd name="connsiteY32" fmla="*/ 121763 h 600884"/>
                  <a:gd name="connsiteX33" fmla="*/ 121763 h 600884"/>
                  <a:gd name="connsiteY33" fmla="*/ 121763 h 600884"/>
                  <a:gd name="connsiteX34" fmla="*/ 121763 h 600884"/>
                  <a:gd name="connsiteY34" fmla="*/ 121763 h 600884"/>
                  <a:gd name="connsiteX35" fmla="*/ 121763 h 600884"/>
                  <a:gd name="connsiteY35" fmla="*/ 121763 h 600884"/>
                  <a:gd name="connsiteX36" fmla="*/ 121763 h 600884"/>
                  <a:gd name="connsiteY36" fmla="*/ 121763 h 600884"/>
                  <a:gd name="connsiteX37" fmla="*/ 121763 h 600884"/>
                  <a:gd name="connsiteY37" fmla="*/ 121763 h 600884"/>
                  <a:gd name="connsiteX38" fmla="*/ 121763 h 600884"/>
                  <a:gd name="connsiteY38" fmla="*/ 121763 h 600884"/>
                  <a:gd name="connsiteX39" fmla="*/ 121763 h 600884"/>
                  <a:gd name="connsiteY39" fmla="*/ 121763 h 600884"/>
                  <a:gd name="connsiteX40" fmla="*/ 121763 h 600884"/>
                  <a:gd name="connsiteY40" fmla="*/ 121763 h 600884"/>
                  <a:gd name="connsiteX41" fmla="*/ 121763 h 600884"/>
                  <a:gd name="connsiteY41" fmla="*/ 121763 h 600884"/>
                  <a:gd name="connsiteX42" fmla="*/ 121763 h 600884"/>
                  <a:gd name="connsiteY42" fmla="*/ 121763 h 600884"/>
                  <a:gd name="connsiteX43" fmla="*/ 121763 h 600884"/>
                  <a:gd name="connsiteY43" fmla="*/ 121763 h 600884"/>
                  <a:gd name="connsiteX44" fmla="*/ 121763 h 600884"/>
                  <a:gd name="connsiteY44" fmla="*/ 121763 h 600884"/>
                  <a:gd name="connsiteX45" fmla="*/ 121763 h 600884"/>
                  <a:gd name="connsiteY45" fmla="*/ 121763 h 600884"/>
                  <a:gd name="connsiteX46" fmla="*/ 121763 h 600884"/>
                  <a:gd name="connsiteY46" fmla="*/ 121763 h 600884"/>
                  <a:gd name="connsiteX47" fmla="*/ 121763 h 600884"/>
                  <a:gd name="connsiteY47" fmla="*/ 121763 h 600884"/>
                  <a:gd name="connsiteX48" fmla="*/ 121763 h 600884"/>
                  <a:gd name="connsiteY48" fmla="*/ 121763 h 600884"/>
                  <a:gd name="connsiteX49" fmla="*/ 121763 h 600884"/>
                  <a:gd name="connsiteY49" fmla="*/ 121763 h 600884"/>
                  <a:gd name="connsiteX50" fmla="*/ 121763 h 600884"/>
                  <a:gd name="connsiteY50" fmla="*/ 121763 h 600884"/>
                  <a:gd name="connsiteX51" fmla="*/ 121763 h 600884"/>
                  <a:gd name="connsiteY51" fmla="*/ 121763 h 600884"/>
                  <a:gd name="connsiteX52" fmla="*/ 121763 h 600884"/>
                  <a:gd name="connsiteY52" fmla="*/ 121763 h 600884"/>
                  <a:gd name="connsiteX53" fmla="*/ 121763 h 600884"/>
                  <a:gd name="connsiteY53" fmla="*/ 121763 h 600884"/>
                  <a:gd name="connsiteX54" fmla="*/ 121763 h 600884"/>
                  <a:gd name="connsiteY54" fmla="*/ 121763 h 600884"/>
                  <a:gd name="connsiteX55" fmla="*/ 121763 h 600884"/>
                  <a:gd name="connsiteY55" fmla="*/ 121763 h 600884"/>
                  <a:gd name="connsiteX56" fmla="*/ 121763 h 600884"/>
                  <a:gd name="connsiteY56" fmla="*/ 121763 h 600884"/>
                  <a:gd name="connsiteX57" fmla="*/ 121763 h 600884"/>
                  <a:gd name="connsiteY57" fmla="*/ 121763 h 600884"/>
                  <a:gd name="connsiteX58" fmla="*/ 121763 h 600884"/>
                  <a:gd name="connsiteY58" fmla="*/ 121763 h 600884"/>
                  <a:gd name="connsiteX59" fmla="*/ 121763 h 600884"/>
                  <a:gd name="connsiteY59" fmla="*/ 121763 h 600884"/>
                  <a:gd name="connsiteX60" fmla="*/ 121763 h 600884"/>
                  <a:gd name="connsiteY60" fmla="*/ 121763 h 600884"/>
                  <a:gd name="connsiteX61" fmla="*/ 121763 h 600884"/>
                  <a:gd name="connsiteY61" fmla="*/ 121763 h 60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608708" h="544509">
                    <a:moveTo>
                      <a:pt x="144870" y="175007"/>
                    </a:moveTo>
                    <a:lnTo>
                      <a:pt x="464199" y="175007"/>
                    </a:lnTo>
                    <a:cubicBezTo>
                      <a:pt x="472330" y="175007"/>
                      <a:pt x="477700" y="183425"/>
                      <a:pt x="474269" y="190874"/>
                    </a:cubicBezTo>
                    <a:lnTo>
                      <a:pt x="314567" y="538028"/>
                    </a:lnTo>
                    <a:cubicBezTo>
                      <a:pt x="310539" y="546670"/>
                      <a:pt x="298306" y="546670"/>
                      <a:pt x="294278" y="538028"/>
                    </a:cubicBezTo>
                    <a:lnTo>
                      <a:pt x="134725" y="190800"/>
                    </a:lnTo>
                    <a:cubicBezTo>
                      <a:pt x="131294" y="183425"/>
                      <a:pt x="136739" y="174932"/>
                      <a:pt x="144870" y="175007"/>
                    </a:cubicBezTo>
                    <a:close/>
                    <a:moveTo>
                      <a:pt x="512221" y="174932"/>
                    </a:moveTo>
                    <a:lnTo>
                      <a:pt x="596453" y="174932"/>
                    </a:lnTo>
                    <a:cubicBezTo>
                      <a:pt x="605705" y="174932"/>
                      <a:pt x="610927" y="185585"/>
                      <a:pt x="605332" y="192960"/>
                    </a:cubicBezTo>
                    <a:lnTo>
                      <a:pt x="394489" y="467855"/>
                    </a:lnTo>
                    <a:cubicBezTo>
                      <a:pt x="386431" y="478434"/>
                      <a:pt x="370017" y="468451"/>
                      <a:pt x="375538" y="456383"/>
                    </a:cubicBezTo>
                    <a:lnTo>
                      <a:pt x="502074" y="181488"/>
                    </a:lnTo>
                    <a:cubicBezTo>
                      <a:pt x="503939" y="177465"/>
                      <a:pt x="507893" y="174932"/>
                      <a:pt x="512221" y="174932"/>
                    </a:cubicBezTo>
                    <a:close/>
                    <a:moveTo>
                      <a:pt x="12185" y="174932"/>
                    </a:moveTo>
                    <a:lnTo>
                      <a:pt x="96783" y="174932"/>
                    </a:lnTo>
                    <a:cubicBezTo>
                      <a:pt x="101110" y="174932"/>
                      <a:pt x="105063" y="177539"/>
                      <a:pt x="106854" y="181487"/>
                    </a:cubicBezTo>
                    <a:lnTo>
                      <a:pt x="233526" y="456949"/>
                    </a:lnTo>
                    <a:cubicBezTo>
                      <a:pt x="239047" y="469016"/>
                      <a:pt x="222635" y="478998"/>
                      <a:pt x="214578" y="468421"/>
                    </a:cubicBezTo>
                    <a:lnTo>
                      <a:pt x="3308" y="192959"/>
                    </a:lnTo>
                    <a:cubicBezTo>
                      <a:pt x="-2287" y="185584"/>
                      <a:pt x="2935" y="174932"/>
                      <a:pt x="12185" y="174932"/>
                    </a:cubicBezTo>
                    <a:close/>
                    <a:moveTo>
                      <a:pt x="556451" y="76519"/>
                    </a:moveTo>
                    <a:cubicBezTo>
                      <a:pt x="560155" y="76156"/>
                      <a:pt x="564036" y="77627"/>
                      <a:pt x="566536" y="81090"/>
                    </a:cubicBezTo>
                    <a:lnTo>
                      <a:pt x="606541" y="135826"/>
                    </a:lnTo>
                    <a:cubicBezTo>
                      <a:pt x="611915" y="143198"/>
                      <a:pt x="606691" y="153550"/>
                      <a:pt x="597510" y="153550"/>
                    </a:cubicBezTo>
                    <a:lnTo>
                      <a:pt x="532353" y="153550"/>
                    </a:lnTo>
                    <a:cubicBezTo>
                      <a:pt x="524218" y="153550"/>
                      <a:pt x="518769" y="145135"/>
                      <a:pt x="522203" y="137688"/>
                    </a:cubicBezTo>
                    <a:lnTo>
                      <a:pt x="547430" y="82952"/>
                    </a:lnTo>
                    <a:cubicBezTo>
                      <a:pt x="549221" y="79079"/>
                      <a:pt x="552747" y="76882"/>
                      <a:pt x="556451" y="76519"/>
                    </a:cubicBezTo>
                    <a:close/>
                    <a:moveTo>
                      <a:pt x="52488" y="76227"/>
                    </a:moveTo>
                    <a:cubicBezTo>
                      <a:pt x="56188" y="76600"/>
                      <a:pt x="59693" y="78796"/>
                      <a:pt x="61445" y="82668"/>
                    </a:cubicBezTo>
                    <a:lnTo>
                      <a:pt x="86798" y="137691"/>
                    </a:lnTo>
                    <a:cubicBezTo>
                      <a:pt x="90154" y="145136"/>
                      <a:pt x="84785" y="153550"/>
                      <a:pt x="76657" y="153550"/>
                    </a:cubicBezTo>
                    <a:lnTo>
                      <a:pt x="11187" y="153550"/>
                    </a:lnTo>
                    <a:cubicBezTo>
                      <a:pt x="2015" y="153550"/>
                      <a:pt x="-3204" y="143201"/>
                      <a:pt x="2165" y="135829"/>
                    </a:cubicBezTo>
                    <a:lnTo>
                      <a:pt x="42356" y="80732"/>
                    </a:lnTo>
                    <a:cubicBezTo>
                      <a:pt x="44892" y="77307"/>
                      <a:pt x="48788" y="75855"/>
                      <a:pt x="52488" y="76227"/>
                    </a:cubicBezTo>
                    <a:close/>
                    <a:moveTo>
                      <a:pt x="297407" y="19733"/>
                    </a:moveTo>
                    <a:cubicBezTo>
                      <a:pt x="301585" y="16159"/>
                      <a:pt x="307628" y="16159"/>
                      <a:pt x="311805" y="19733"/>
                    </a:cubicBezTo>
                    <a:cubicBezTo>
                      <a:pt x="349031" y="51456"/>
                      <a:pt x="406175" y="100008"/>
                      <a:pt x="446012" y="133891"/>
                    </a:cubicBezTo>
                    <a:cubicBezTo>
                      <a:pt x="453919" y="140593"/>
                      <a:pt x="449145" y="153550"/>
                      <a:pt x="438775" y="153550"/>
                    </a:cubicBezTo>
                    <a:lnTo>
                      <a:pt x="170363" y="153550"/>
                    </a:lnTo>
                    <a:cubicBezTo>
                      <a:pt x="159919" y="153550"/>
                      <a:pt x="155145" y="140593"/>
                      <a:pt x="163127" y="133891"/>
                    </a:cubicBezTo>
                    <a:cubicBezTo>
                      <a:pt x="203262" y="99785"/>
                      <a:pt x="260853" y="50935"/>
                      <a:pt x="297407" y="19733"/>
                    </a:cubicBezTo>
                    <a:close/>
                    <a:moveTo>
                      <a:pt x="351925" y="0"/>
                    </a:moveTo>
                    <a:lnTo>
                      <a:pt x="501739" y="0"/>
                    </a:lnTo>
                    <a:cubicBezTo>
                      <a:pt x="505245" y="0"/>
                      <a:pt x="508603" y="1713"/>
                      <a:pt x="510692" y="4543"/>
                    </a:cubicBezTo>
                    <a:lnTo>
                      <a:pt x="537103" y="40740"/>
                    </a:lnTo>
                    <a:cubicBezTo>
                      <a:pt x="539491" y="44017"/>
                      <a:pt x="539938" y="48337"/>
                      <a:pt x="538222" y="51987"/>
                    </a:cubicBezTo>
                    <a:lnTo>
                      <a:pt x="500620" y="133690"/>
                    </a:lnTo>
                    <a:cubicBezTo>
                      <a:pt x="497561" y="140393"/>
                      <a:pt x="488981" y="142330"/>
                      <a:pt x="483311" y="137563"/>
                    </a:cubicBezTo>
                    <a:cubicBezTo>
                      <a:pt x="451155" y="110229"/>
                      <a:pt x="389976" y="58243"/>
                      <a:pt x="344688" y="19662"/>
                    </a:cubicBezTo>
                    <a:cubicBezTo>
                      <a:pt x="336780" y="12959"/>
                      <a:pt x="341555" y="0"/>
                      <a:pt x="351925" y="0"/>
                    </a:cubicBezTo>
                    <a:close/>
                    <a:moveTo>
                      <a:pt x="106956" y="0"/>
                    </a:moveTo>
                    <a:lnTo>
                      <a:pt x="257280" y="0"/>
                    </a:lnTo>
                    <a:cubicBezTo>
                      <a:pt x="267649" y="0"/>
                      <a:pt x="272424" y="12959"/>
                      <a:pt x="264516" y="19662"/>
                    </a:cubicBezTo>
                    <a:cubicBezTo>
                      <a:pt x="219680" y="57870"/>
                      <a:pt x="158059" y="110155"/>
                      <a:pt x="125756" y="137563"/>
                    </a:cubicBezTo>
                    <a:cubicBezTo>
                      <a:pt x="120086" y="142330"/>
                      <a:pt x="111507" y="140393"/>
                      <a:pt x="108448" y="133690"/>
                    </a:cubicBezTo>
                    <a:lnTo>
                      <a:pt x="70700" y="51614"/>
                    </a:lnTo>
                    <a:cubicBezTo>
                      <a:pt x="68984" y="47965"/>
                      <a:pt x="69431" y="43645"/>
                      <a:pt x="71819" y="40368"/>
                    </a:cubicBezTo>
                    <a:lnTo>
                      <a:pt x="98004" y="4543"/>
                    </a:lnTo>
                    <a:cubicBezTo>
                      <a:pt x="100093" y="1713"/>
                      <a:pt x="103450" y="0"/>
                      <a:pt x="10695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Title-0">
                <a:extLst>
                  <a:ext uri="{FF2B5EF4-FFF2-40B4-BE49-F238E27FC236}">
                    <a16:creationId xmlns:a16="http://schemas.microsoft.com/office/drawing/2014/main" id="{A23912EC-E7B0-D62F-73F2-706E0AA973BE}"/>
                  </a:ext>
                </a:extLst>
              </p:cNvPr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5318679" y="2037279"/>
                <a:ext cx="1554642" cy="644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765"/>
                <a:endParaRPr lang="zh-CN" altLang="en-US" b="1" dirty="0">
                  <a:latin typeface="+mn-ea"/>
                </a:endParaRPr>
              </a:p>
            </p:txBody>
          </p:sp>
          <p:sp>
            <p:nvSpPr>
              <p:cNvPr id="95" name="Body-0">
                <a:extLst>
                  <a:ext uri="{FF2B5EF4-FFF2-40B4-BE49-F238E27FC236}">
                    <a16:creationId xmlns:a16="http://schemas.microsoft.com/office/drawing/2014/main" id="{05532179-76CC-861D-6117-C72BB2A6DB74}"/>
                  </a:ext>
                </a:extLst>
              </p:cNvPr>
              <p:cNvSpPr txBox="1">
                <a:spLocks/>
              </p:cNvSpPr>
              <p:nvPr>
                <p:custDataLst>
                  <p:tags r:id="rId18"/>
                </p:custDataLst>
              </p:nvPr>
            </p:nvSpPr>
            <p:spPr>
              <a:xfrm>
                <a:off x="5243728" y="1961151"/>
                <a:ext cx="1682044" cy="1022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1400">
                    <a:solidFill>
                      <a:schemeClr val="bg1">
                        <a:alpha val="80000"/>
                      </a:schemeClr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1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tx1"/>
                    </a:solidFill>
                    <a:latin typeface="Helvetica Neue"/>
                  </a:rPr>
                  <a:t>Key Aspects</a:t>
                </a:r>
                <a:endParaRPr lang="zh-CN" altLang="en-US" dirty="0">
                  <a:solidFill>
                    <a:schemeClr val="tx1"/>
                  </a:solidFill>
                  <a:latin typeface="Helvetica Neue"/>
                </a:endParaRP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279B2C85-8C57-C877-9E81-32C8FD033755}"/>
                </a:ext>
              </a:extLst>
            </p:cNvPr>
            <p:cNvGrpSpPr/>
            <p:nvPr/>
          </p:nvGrpSpPr>
          <p:grpSpPr>
            <a:xfrm>
              <a:off x="2555345" y="2406613"/>
              <a:ext cx="2553033" cy="3327093"/>
              <a:chOff x="2555345" y="2406613"/>
              <a:chExt cx="2553033" cy="3327093"/>
            </a:xfrm>
          </p:grpSpPr>
          <p:cxnSp>
            <p:nvCxnSpPr>
              <p:cNvPr id="85" name="1">
                <a:extLst>
                  <a:ext uri="{FF2B5EF4-FFF2-40B4-BE49-F238E27FC236}">
                    <a16:creationId xmlns:a16="http://schemas.microsoft.com/office/drawing/2014/main" id="{831A6699-7F47-80C4-5795-8FA6F3A084FB}"/>
                  </a:ext>
                </a:extLst>
              </p:cNvPr>
              <p:cNvCxnSpPr>
                <a:cxnSpLocks/>
                <a:stCxn id="91" idx="1"/>
                <a:endCxn id="87" idx="0"/>
              </p:cNvCxnSpPr>
              <p:nvPr>
                <p:custDataLst>
                  <p:tags r:id="rId9"/>
                </p:custDataLst>
              </p:nvPr>
            </p:nvCxnSpPr>
            <p:spPr>
              <a:xfrm rot="10800000" flipV="1">
                <a:off x="3585346" y="2406613"/>
                <a:ext cx="1523032" cy="1428452"/>
              </a:xfrm>
              <a:prstGeom prst="bentConnector2">
                <a:avLst/>
              </a:prstGeom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1">
                <a:extLst>
                  <a:ext uri="{FF2B5EF4-FFF2-40B4-BE49-F238E27FC236}">
                    <a16:creationId xmlns:a16="http://schemas.microsoft.com/office/drawing/2014/main" id="{284A3F60-36C3-54D7-23E2-2E380573B998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2731492" y="4162081"/>
                <a:ext cx="1707706" cy="1571625"/>
              </a:xfrm>
              <a:prstGeom prst="roundRect">
                <a:avLst>
                  <a:gd name="adj" fmla="val 9438"/>
                </a:avLst>
              </a:prstGeom>
              <a:solidFill>
                <a:schemeClr val="accent1">
                  <a:alpha val="10000"/>
                </a:schemeClr>
              </a:solidFill>
              <a:ln w="12700" cap="rnd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  <a:alpha val="2000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1">
                <a:extLst>
                  <a:ext uri="{FF2B5EF4-FFF2-40B4-BE49-F238E27FC236}">
                    <a16:creationId xmlns:a16="http://schemas.microsoft.com/office/drawing/2014/main" id="{C58584B5-9531-B96B-196E-64F2B594147C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3258331" y="3835065"/>
                <a:ext cx="654029" cy="654029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14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8" name="1">
                <a:extLst>
                  <a:ext uri="{FF2B5EF4-FFF2-40B4-BE49-F238E27FC236}">
                    <a16:creationId xmlns:a16="http://schemas.microsoft.com/office/drawing/2014/main" id="{5CE7F7FD-E452-6F75-B27B-6D92DD48E9D8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3451855" y="3999569"/>
                <a:ext cx="266981" cy="325021"/>
              </a:xfrm>
              <a:custGeom>
                <a:avLst/>
                <a:gdLst>
                  <a:gd name="connsiteX0" fmla="*/ 283816 w 438150"/>
                  <a:gd name="connsiteY0" fmla="*/ 621 h 533400"/>
                  <a:gd name="connsiteX1" fmla="*/ 286102 w 438150"/>
                  <a:gd name="connsiteY1" fmla="*/ 716 h 533400"/>
                  <a:gd name="connsiteX2" fmla="*/ 286102 w 438150"/>
                  <a:gd name="connsiteY2" fmla="*/ 124446 h 533400"/>
                  <a:gd name="connsiteX3" fmla="*/ 286197 w 438150"/>
                  <a:gd name="connsiteY3" fmla="*/ 126160 h 533400"/>
                  <a:gd name="connsiteX4" fmla="*/ 314677 w 438150"/>
                  <a:gd name="connsiteY4" fmla="*/ 153021 h 533400"/>
                  <a:gd name="connsiteX5" fmla="*/ 314677 w 438150"/>
                  <a:gd name="connsiteY5" fmla="*/ 153021 h 533400"/>
                  <a:gd name="connsiteX6" fmla="*/ 438407 w 438150"/>
                  <a:gd name="connsiteY6" fmla="*/ 153021 h 533400"/>
                  <a:gd name="connsiteX7" fmla="*/ 438502 w 438150"/>
                  <a:gd name="connsiteY7" fmla="*/ 155307 h 533400"/>
                  <a:gd name="connsiteX8" fmla="*/ 438502 w 438150"/>
                  <a:gd name="connsiteY8" fmla="*/ 505446 h 533400"/>
                  <a:gd name="connsiteX9" fmla="*/ 409927 w 438150"/>
                  <a:gd name="connsiteY9" fmla="*/ 534021 h 533400"/>
                  <a:gd name="connsiteX10" fmla="*/ 28927 w 438150"/>
                  <a:gd name="connsiteY10" fmla="*/ 534021 h 533400"/>
                  <a:gd name="connsiteX11" fmla="*/ 352 w 438150"/>
                  <a:gd name="connsiteY11" fmla="*/ 505446 h 533400"/>
                  <a:gd name="connsiteX12" fmla="*/ 352 w 438150"/>
                  <a:gd name="connsiteY12" fmla="*/ 29196 h 533400"/>
                  <a:gd name="connsiteX13" fmla="*/ 28927 w 438150"/>
                  <a:gd name="connsiteY13" fmla="*/ 621 h 533400"/>
                  <a:gd name="connsiteX14" fmla="*/ 283816 w 438150"/>
                  <a:gd name="connsiteY14" fmla="*/ 621 h 533400"/>
                  <a:gd name="connsiteX15" fmla="*/ 248002 w 438150"/>
                  <a:gd name="connsiteY15" fmla="*/ 200646 h 533400"/>
                  <a:gd name="connsiteX16" fmla="*/ 152752 w 438150"/>
                  <a:gd name="connsiteY16" fmla="*/ 200646 h 533400"/>
                  <a:gd name="connsiteX17" fmla="*/ 152752 w 438150"/>
                  <a:gd name="connsiteY17" fmla="*/ 410196 h 533400"/>
                  <a:gd name="connsiteX18" fmla="*/ 171802 w 438150"/>
                  <a:gd name="connsiteY18" fmla="*/ 410196 h 533400"/>
                  <a:gd name="connsiteX19" fmla="*/ 171802 w 438150"/>
                  <a:gd name="connsiteY19" fmla="*/ 314946 h 533400"/>
                  <a:gd name="connsiteX20" fmla="*/ 248002 w 438150"/>
                  <a:gd name="connsiteY20" fmla="*/ 314946 h 533400"/>
                  <a:gd name="connsiteX21" fmla="*/ 250098 w 438150"/>
                  <a:gd name="connsiteY21" fmla="*/ 314946 h 533400"/>
                  <a:gd name="connsiteX22" fmla="*/ 305152 w 438150"/>
                  <a:gd name="connsiteY22" fmla="*/ 257796 h 533400"/>
                  <a:gd name="connsiteX23" fmla="*/ 248002 w 438150"/>
                  <a:gd name="connsiteY23" fmla="*/ 200646 h 533400"/>
                  <a:gd name="connsiteX24" fmla="*/ 248002 w 438150"/>
                  <a:gd name="connsiteY24" fmla="*/ 200646 h 533400"/>
                  <a:gd name="connsiteX25" fmla="*/ 248002 w 438150"/>
                  <a:gd name="connsiteY25" fmla="*/ 219696 h 533400"/>
                  <a:gd name="connsiteX26" fmla="*/ 286102 w 438150"/>
                  <a:gd name="connsiteY26" fmla="*/ 257796 h 533400"/>
                  <a:gd name="connsiteX27" fmla="*/ 248002 w 438150"/>
                  <a:gd name="connsiteY27" fmla="*/ 295896 h 533400"/>
                  <a:gd name="connsiteX28" fmla="*/ 248002 w 438150"/>
                  <a:gd name="connsiteY28" fmla="*/ 295896 h 533400"/>
                  <a:gd name="connsiteX29" fmla="*/ 171802 w 438150"/>
                  <a:gd name="connsiteY29" fmla="*/ 295896 h 533400"/>
                  <a:gd name="connsiteX30" fmla="*/ 171802 w 438150"/>
                  <a:gd name="connsiteY30" fmla="*/ 219696 h 533400"/>
                  <a:gd name="connsiteX31" fmla="*/ 248002 w 438150"/>
                  <a:gd name="connsiteY31" fmla="*/ 219696 h 533400"/>
                  <a:gd name="connsiteX32" fmla="*/ 428977 w 438150"/>
                  <a:gd name="connsiteY32" fmla="*/ 133971 h 533400"/>
                  <a:gd name="connsiteX33" fmla="*/ 314677 w 438150"/>
                  <a:gd name="connsiteY33" fmla="*/ 133971 h 533400"/>
                  <a:gd name="connsiteX34" fmla="*/ 313534 w 438150"/>
                  <a:gd name="connsiteY34" fmla="*/ 133876 h 533400"/>
                  <a:gd name="connsiteX35" fmla="*/ 305152 w 438150"/>
                  <a:gd name="connsiteY35" fmla="*/ 124446 h 533400"/>
                  <a:gd name="connsiteX36" fmla="*/ 305152 w 438150"/>
                  <a:gd name="connsiteY36" fmla="*/ 124446 h 533400"/>
                  <a:gd name="connsiteX37" fmla="*/ 305152 w 438150"/>
                  <a:gd name="connsiteY37" fmla="*/ 10146 h 533400"/>
                  <a:gd name="connsiteX38" fmla="*/ 428977 w 438150"/>
                  <a:gd name="connsiteY38" fmla="*/ 133971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38150" h="533400">
                    <a:moveTo>
                      <a:pt x="283816" y="621"/>
                    </a:moveTo>
                    <a:cubicBezTo>
                      <a:pt x="284578" y="621"/>
                      <a:pt x="285340" y="621"/>
                      <a:pt x="286102" y="716"/>
                    </a:cubicBezTo>
                    <a:lnTo>
                      <a:pt x="286102" y="124446"/>
                    </a:lnTo>
                    <a:lnTo>
                      <a:pt x="286197" y="126160"/>
                    </a:lnTo>
                    <a:cubicBezTo>
                      <a:pt x="287055" y="141115"/>
                      <a:pt x="299532" y="153021"/>
                      <a:pt x="314677" y="153021"/>
                    </a:cubicBezTo>
                    <a:lnTo>
                      <a:pt x="314677" y="153021"/>
                    </a:lnTo>
                    <a:lnTo>
                      <a:pt x="438407" y="153021"/>
                    </a:lnTo>
                    <a:cubicBezTo>
                      <a:pt x="438502" y="153783"/>
                      <a:pt x="438502" y="154545"/>
                      <a:pt x="438502" y="155307"/>
                    </a:cubicBezTo>
                    <a:lnTo>
                      <a:pt x="438502" y="505446"/>
                    </a:lnTo>
                    <a:cubicBezTo>
                      <a:pt x="438502" y="521257"/>
                      <a:pt x="425739" y="534021"/>
                      <a:pt x="409927" y="534021"/>
                    </a:cubicBezTo>
                    <a:lnTo>
                      <a:pt x="28927" y="534021"/>
                    </a:lnTo>
                    <a:cubicBezTo>
                      <a:pt x="13115" y="534021"/>
                      <a:pt x="352" y="521257"/>
                      <a:pt x="352" y="505446"/>
                    </a:cubicBezTo>
                    <a:lnTo>
                      <a:pt x="352" y="29196"/>
                    </a:lnTo>
                    <a:cubicBezTo>
                      <a:pt x="352" y="13385"/>
                      <a:pt x="13115" y="621"/>
                      <a:pt x="28927" y="621"/>
                    </a:cubicBezTo>
                    <a:lnTo>
                      <a:pt x="283816" y="621"/>
                    </a:lnTo>
                    <a:close/>
                    <a:moveTo>
                      <a:pt x="248002" y="200646"/>
                    </a:moveTo>
                    <a:lnTo>
                      <a:pt x="152752" y="200646"/>
                    </a:lnTo>
                    <a:lnTo>
                      <a:pt x="152752" y="410196"/>
                    </a:lnTo>
                    <a:lnTo>
                      <a:pt x="171802" y="410196"/>
                    </a:lnTo>
                    <a:lnTo>
                      <a:pt x="171802" y="314946"/>
                    </a:lnTo>
                    <a:lnTo>
                      <a:pt x="248002" y="314946"/>
                    </a:lnTo>
                    <a:lnTo>
                      <a:pt x="250098" y="314946"/>
                    </a:lnTo>
                    <a:cubicBezTo>
                      <a:pt x="280673" y="313803"/>
                      <a:pt x="305152" y="288657"/>
                      <a:pt x="305152" y="257796"/>
                    </a:cubicBezTo>
                    <a:cubicBezTo>
                      <a:pt x="305152" y="226268"/>
                      <a:pt x="279530" y="200646"/>
                      <a:pt x="248002" y="200646"/>
                    </a:cubicBezTo>
                    <a:lnTo>
                      <a:pt x="248002" y="200646"/>
                    </a:lnTo>
                    <a:close/>
                    <a:moveTo>
                      <a:pt x="248002" y="219696"/>
                    </a:moveTo>
                    <a:cubicBezTo>
                      <a:pt x="269052" y="219696"/>
                      <a:pt x="286102" y="236746"/>
                      <a:pt x="286102" y="257796"/>
                    </a:cubicBezTo>
                    <a:cubicBezTo>
                      <a:pt x="286102" y="278846"/>
                      <a:pt x="269052" y="295896"/>
                      <a:pt x="248002" y="295896"/>
                    </a:cubicBezTo>
                    <a:lnTo>
                      <a:pt x="248002" y="295896"/>
                    </a:lnTo>
                    <a:lnTo>
                      <a:pt x="171802" y="295896"/>
                    </a:lnTo>
                    <a:lnTo>
                      <a:pt x="171802" y="219696"/>
                    </a:lnTo>
                    <a:lnTo>
                      <a:pt x="248002" y="219696"/>
                    </a:lnTo>
                    <a:close/>
                    <a:moveTo>
                      <a:pt x="428977" y="133971"/>
                    </a:moveTo>
                    <a:lnTo>
                      <a:pt x="314677" y="133971"/>
                    </a:lnTo>
                    <a:lnTo>
                      <a:pt x="313534" y="133876"/>
                    </a:lnTo>
                    <a:cubicBezTo>
                      <a:pt x="308772" y="133304"/>
                      <a:pt x="305152" y="129304"/>
                      <a:pt x="305152" y="124446"/>
                    </a:cubicBezTo>
                    <a:lnTo>
                      <a:pt x="305152" y="124446"/>
                    </a:lnTo>
                    <a:lnTo>
                      <a:pt x="305152" y="10146"/>
                    </a:lnTo>
                    <a:lnTo>
                      <a:pt x="428977" y="13397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" name="Body-1">
                <a:extLst>
                  <a:ext uri="{FF2B5EF4-FFF2-40B4-BE49-F238E27FC236}">
                    <a16:creationId xmlns:a16="http://schemas.microsoft.com/office/drawing/2014/main" id="{D01E116E-71A9-1795-294E-8F8259094E0F}"/>
                  </a:ext>
                </a:extLst>
              </p:cNvPr>
              <p:cNvSpPr txBox="1">
                <a:spLocks/>
              </p:cNvSpPr>
              <p:nvPr>
                <p:custDataLst>
                  <p:tags r:id="rId13"/>
                </p:custDataLst>
              </p:nvPr>
            </p:nvSpPr>
            <p:spPr>
              <a:xfrm>
                <a:off x="2555345" y="4487103"/>
                <a:ext cx="2059998" cy="1022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1400">
                    <a:solidFill>
                      <a:schemeClr val="bg1">
                        <a:alpha val="80000"/>
                      </a:schemeClr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1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tx1"/>
                    </a:solidFill>
                    <a:latin typeface="Helvetica Neue"/>
                  </a:rPr>
                  <a:t>Visual Quality</a:t>
                </a:r>
                <a:endParaRPr lang="zh-CN" altLang="en-US" dirty="0">
                  <a:solidFill>
                    <a:schemeClr val="tx1"/>
                  </a:solidFill>
                  <a:latin typeface="Helvetica Neue"/>
                </a:endParaRPr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86FB4F5F-1C23-C1AE-878E-751A581AC89D}"/>
                </a:ext>
              </a:extLst>
            </p:cNvPr>
            <p:cNvGrpSpPr/>
            <p:nvPr/>
          </p:nvGrpSpPr>
          <p:grpSpPr>
            <a:xfrm>
              <a:off x="7083623" y="2406613"/>
              <a:ext cx="2376885" cy="3327093"/>
              <a:chOff x="7083623" y="2406613"/>
              <a:chExt cx="2376885" cy="3327093"/>
            </a:xfrm>
          </p:grpSpPr>
          <p:sp>
            <p:nvSpPr>
              <p:cNvPr id="73" name="3">
                <a:extLst>
                  <a:ext uri="{FF2B5EF4-FFF2-40B4-BE49-F238E27FC236}">
                    <a16:creationId xmlns:a16="http://schemas.microsoft.com/office/drawing/2014/main" id="{20DFEC2B-16F1-8D8B-97D2-797884BFCFBA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7752802" y="4162081"/>
                <a:ext cx="1707706" cy="1571625"/>
              </a:xfrm>
              <a:prstGeom prst="roundRect">
                <a:avLst>
                  <a:gd name="adj" fmla="val 9438"/>
                </a:avLst>
              </a:prstGeom>
              <a:solidFill>
                <a:schemeClr val="accent3">
                  <a:alpha val="10000"/>
                </a:schemeClr>
              </a:solidFill>
              <a:ln w="12700" cap="rnd"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  <a:alpha val="2000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4" name="2">
                <a:extLst>
                  <a:ext uri="{FF2B5EF4-FFF2-40B4-BE49-F238E27FC236}">
                    <a16:creationId xmlns:a16="http://schemas.microsoft.com/office/drawing/2014/main" id="{B571CBBD-C576-CD32-C06D-625C46CC5E0B}"/>
                  </a:ext>
                </a:extLst>
              </p:cNvPr>
              <p:cNvCxnSpPr>
                <a:cxnSpLocks/>
                <a:stCxn id="91" idx="3"/>
                <a:endCxn id="75" idx="0"/>
              </p:cNvCxnSpPr>
              <p:nvPr>
                <p:custDataLst>
                  <p:tags r:id="rId6"/>
                </p:custDataLst>
              </p:nvPr>
            </p:nvCxnSpPr>
            <p:spPr>
              <a:xfrm>
                <a:off x="7083623" y="2406613"/>
                <a:ext cx="1523033" cy="1428452"/>
              </a:xfrm>
              <a:prstGeom prst="bentConnector2">
                <a:avLst/>
              </a:prstGeom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3">
                <a:extLst>
                  <a:ext uri="{FF2B5EF4-FFF2-40B4-BE49-F238E27FC236}">
                    <a16:creationId xmlns:a16="http://schemas.microsoft.com/office/drawing/2014/main" id="{7B4DE171-FA59-12B0-FFDF-02123B4FF8F5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8279641" y="3835065"/>
                <a:ext cx="654029" cy="654029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60000">
                    <a:schemeClr val="accent3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14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3">
                <a:extLst>
                  <a:ext uri="{FF2B5EF4-FFF2-40B4-BE49-F238E27FC236}">
                    <a16:creationId xmlns:a16="http://schemas.microsoft.com/office/drawing/2014/main" id="{DB714F3F-AE1F-2924-9000-BBA15007AF1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8458400" y="3999569"/>
                <a:ext cx="296510" cy="325021"/>
              </a:xfrm>
              <a:custGeom>
                <a:avLst/>
                <a:gdLst>
                  <a:gd name="connsiteX0" fmla="*/ 248770 w 495300"/>
                  <a:gd name="connsiteY0" fmla="*/ 621 h 542925"/>
                  <a:gd name="connsiteX1" fmla="*/ 496420 w 495300"/>
                  <a:gd name="connsiteY1" fmla="*/ 248271 h 542925"/>
                  <a:gd name="connsiteX2" fmla="*/ 323827 w 495300"/>
                  <a:gd name="connsiteY2" fmla="*/ 484396 h 542925"/>
                  <a:gd name="connsiteX3" fmla="*/ 346973 w 495300"/>
                  <a:gd name="connsiteY3" fmla="*/ 524496 h 542925"/>
                  <a:gd name="connsiteX4" fmla="*/ 420220 w 495300"/>
                  <a:gd name="connsiteY4" fmla="*/ 524496 h 542925"/>
                  <a:gd name="connsiteX5" fmla="*/ 420220 w 495300"/>
                  <a:gd name="connsiteY5" fmla="*/ 543546 h 542925"/>
                  <a:gd name="connsiteX6" fmla="*/ 77320 w 495300"/>
                  <a:gd name="connsiteY6" fmla="*/ 543546 h 542925"/>
                  <a:gd name="connsiteX7" fmla="*/ 77320 w 495300"/>
                  <a:gd name="connsiteY7" fmla="*/ 524496 h 542925"/>
                  <a:gd name="connsiteX8" fmla="*/ 150567 w 495300"/>
                  <a:gd name="connsiteY8" fmla="*/ 524496 h 542925"/>
                  <a:gd name="connsiteX9" fmla="*/ 173713 w 495300"/>
                  <a:gd name="connsiteY9" fmla="*/ 484396 h 542925"/>
                  <a:gd name="connsiteX10" fmla="*/ 1120 w 495300"/>
                  <a:gd name="connsiteY10" fmla="*/ 248271 h 542925"/>
                  <a:gd name="connsiteX11" fmla="*/ 248770 w 495300"/>
                  <a:gd name="connsiteY11" fmla="*/ 621 h 542925"/>
                  <a:gd name="connsiteX12" fmla="*/ 192763 w 495300"/>
                  <a:gd name="connsiteY12" fmla="*/ 489539 h 542925"/>
                  <a:gd name="connsiteX13" fmla="*/ 172570 w 495300"/>
                  <a:gd name="connsiteY13" fmla="*/ 524496 h 542925"/>
                  <a:gd name="connsiteX14" fmla="*/ 324970 w 495300"/>
                  <a:gd name="connsiteY14" fmla="*/ 524496 h 542925"/>
                  <a:gd name="connsiteX15" fmla="*/ 304777 w 495300"/>
                  <a:gd name="connsiteY15" fmla="*/ 489539 h 542925"/>
                  <a:gd name="connsiteX16" fmla="*/ 248770 w 495300"/>
                  <a:gd name="connsiteY16" fmla="*/ 495921 h 542925"/>
                  <a:gd name="connsiteX17" fmla="*/ 192763 w 495300"/>
                  <a:gd name="connsiteY17" fmla="*/ 489539 h 542925"/>
                  <a:gd name="connsiteX18" fmla="*/ 248770 w 495300"/>
                  <a:gd name="connsiteY18" fmla="*/ 143496 h 542925"/>
                  <a:gd name="connsiteX19" fmla="*/ 143995 w 495300"/>
                  <a:gd name="connsiteY19" fmla="*/ 248271 h 542925"/>
                  <a:gd name="connsiteX20" fmla="*/ 248770 w 495300"/>
                  <a:gd name="connsiteY20" fmla="*/ 353046 h 542925"/>
                  <a:gd name="connsiteX21" fmla="*/ 353545 w 495300"/>
                  <a:gd name="connsiteY21" fmla="*/ 248271 h 542925"/>
                  <a:gd name="connsiteX22" fmla="*/ 248770 w 495300"/>
                  <a:gd name="connsiteY22" fmla="*/ 143496 h 542925"/>
                  <a:gd name="connsiteX23" fmla="*/ 367833 w 495300"/>
                  <a:gd name="connsiteY23" fmla="*/ 114921 h 542925"/>
                  <a:gd name="connsiteX24" fmla="*/ 353545 w 495300"/>
                  <a:gd name="connsiteY24" fmla="*/ 129209 h 542925"/>
                  <a:gd name="connsiteX25" fmla="*/ 367833 w 495300"/>
                  <a:gd name="connsiteY25" fmla="*/ 143496 h 542925"/>
                  <a:gd name="connsiteX26" fmla="*/ 382120 w 495300"/>
                  <a:gd name="connsiteY26" fmla="*/ 129209 h 542925"/>
                  <a:gd name="connsiteX27" fmla="*/ 367833 w 495300"/>
                  <a:gd name="connsiteY27" fmla="*/ 11492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8770" y="621"/>
                    </a:moveTo>
                    <a:cubicBezTo>
                      <a:pt x="385549" y="621"/>
                      <a:pt x="496420" y="111492"/>
                      <a:pt x="496420" y="248271"/>
                    </a:cubicBezTo>
                    <a:cubicBezTo>
                      <a:pt x="496420" y="358856"/>
                      <a:pt x="423935" y="452582"/>
                      <a:pt x="323827" y="484396"/>
                    </a:cubicBezTo>
                    <a:lnTo>
                      <a:pt x="346973" y="524496"/>
                    </a:lnTo>
                    <a:lnTo>
                      <a:pt x="420220" y="524496"/>
                    </a:lnTo>
                    <a:lnTo>
                      <a:pt x="420220" y="543546"/>
                    </a:lnTo>
                    <a:lnTo>
                      <a:pt x="77320" y="543546"/>
                    </a:lnTo>
                    <a:lnTo>
                      <a:pt x="77320" y="524496"/>
                    </a:lnTo>
                    <a:lnTo>
                      <a:pt x="150567" y="524496"/>
                    </a:lnTo>
                    <a:lnTo>
                      <a:pt x="173713" y="484396"/>
                    </a:lnTo>
                    <a:cubicBezTo>
                      <a:pt x="73605" y="452582"/>
                      <a:pt x="1120" y="358856"/>
                      <a:pt x="1120" y="248271"/>
                    </a:cubicBezTo>
                    <a:cubicBezTo>
                      <a:pt x="1120" y="111492"/>
                      <a:pt x="111991" y="621"/>
                      <a:pt x="248770" y="621"/>
                    </a:cubicBezTo>
                    <a:close/>
                    <a:moveTo>
                      <a:pt x="192763" y="489539"/>
                    </a:moveTo>
                    <a:lnTo>
                      <a:pt x="172570" y="524496"/>
                    </a:lnTo>
                    <a:lnTo>
                      <a:pt x="324970" y="524496"/>
                    </a:lnTo>
                    <a:lnTo>
                      <a:pt x="304777" y="489539"/>
                    </a:lnTo>
                    <a:cubicBezTo>
                      <a:pt x="286775" y="493730"/>
                      <a:pt x="268010" y="495921"/>
                      <a:pt x="248770" y="495921"/>
                    </a:cubicBezTo>
                    <a:cubicBezTo>
                      <a:pt x="229530" y="495921"/>
                      <a:pt x="210765" y="493730"/>
                      <a:pt x="192763" y="489539"/>
                    </a:cubicBezTo>
                    <a:close/>
                    <a:moveTo>
                      <a:pt x="248770" y="143496"/>
                    </a:moveTo>
                    <a:cubicBezTo>
                      <a:pt x="190858" y="143496"/>
                      <a:pt x="143995" y="190359"/>
                      <a:pt x="143995" y="248271"/>
                    </a:cubicBezTo>
                    <a:cubicBezTo>
                      <a:pt x="143995" y="306183"/>
                      <a:pt x="190858" y="353046"/>
                      <a:pt x="248770" y="353046"/>
                    </a:cubicBezTo>
                    <a:cubicBezTo>
                      <a:pt x="306682" y="353046"/>
                      <a:pt x="353545" y="306183"/>
                      <a:pt x="353545" y="248271"/>
                    </a:cubicBezTo>
                    <a:cubicBezTo>
                      <a:pt x="353545" y="190359"/>
                      <a:pt x="306682" y="143496"/>
                      <a:pt x="248770" y="143496"/>
                    </a:cubicBezTo>
                    <a:close/>
                    <a:moveTo>
                      <a:pt x="367833" y="114921"/>
                    </a:moveTo>
                    <a:cubicBezTo>
                      <a:pt x="359927" y="114921"/>
                      <a:pt x="353545" y="121303"/>
                      <a:pt x="353545" y="129209"/>
                    </a:cubicBezTo>
                    <a:cubicBezTo>
                      <a:pt x="353545" y="137114"/>
                      <a:pt x="359927" y="143496"/>
                      <a:pt x="367833" y="143496"/>
                    </a:cubicBezTo>
                    <a:cubicBezTo>
                      <a:pt x="375738" y="143496"/>
                      <a:pt x="382120" y="137114"/>
                      <a:pt x="382120" y="129209"/>
                    </a:cubicBezTo>
                    <a:cubicBezTo>
                      <a:pt x="382120" y="121303"/>
                      <a:pt x="375738" y="114921"/>
                      <a:pt x="367833" y="1149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</p:grpSp>
      <p:sp>
        <p:nvSpPr>
          <p:cNvPr id="118" name="3">
            <a:extLst>
              <a:ext uri="{FF2B5EF4-FFF2-40B4-BE49-F238E27FC236}">
                <a16:creationId xmlns:a16="http://schemas.microsoft.com/office/drawing/2014/main" id="{A06D2FB9-D589-EA30-7132-565CC2BDDD07}"/>
              </a:ext>
            </a:extLst>
          </p:cNvPr>
          <p:cNvSpPr/>
          <p:nvPr/>
        </p:nvSpPr>
        <p:spPr>
          <a:xfrm>
            <a:off x="6794723" y="1880121"/>
            <a:ext cx="2185763" cy="37451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1000">
                <a:schemeClr val="accent2"/>
              </a:gs>
            </a:gsLst>
            <a:lin ang="2700000" scaled="0"/>
          </a:gradFill>
          <a:ln>
            <a:noFill/>
          </a:ln>
          <a:effectLst>
            <a:outerShdw blurRad="25400" dist="38100" dir="3600000" sx="103000" sy="103000" algn="t" rotWithShape="0">
              <a:schemeClr val="accent2">
                <a:alpha val="20000"/>
              </a:scheme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="eaVert" wrap="none" lIns="144000" tIns="0" rIns="0" bIns="0" numCol="1" spcCol="0" rtlCol="0" fromWordArt="0" anchor="ctr" anchorCtr="0" forceAA="0" compatLnSpc="1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25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21" name="Title-3">
            <a:extLst>
              <a:ext uri="{FF2B5EF4-FFF2-40B4-BE49-F238E27FC236}">
                <a16:creationId xmlns:a16="http://schemas.microsoft.com/office/drawing/2014/main" id="{AA87101B-E42F-FBAF-87E0-9B237927668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629721" y="1869025"/>
            <a:ext cx="250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Helvetica Neue"/>
              </a:rPr>
              <a:t>Diffusion Methods</a:t>
            </a:r>
            <a:endParaRPr lang="zh-CN" altLang="en-US" b="1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22" name="箭头: 下 121">
            <a:extLst>
              <a:ext uri="{FF2B5EF4-FFF2-40B4-BE49-F238E27FC236}">
                <a16:creationId xmlns:a16="http://schemas.microsoft.com/office/drawing/2014/main" id="{7929920B-ABF4-6AF2-D1F2-1CA682A85C7E}"/>
              </a:ext>
            </a:extLst>
          </p:cNvPr>
          <p:cNvSpPr>
            <a:spLocks noChangeAspect="1"/>
          </p:cNvSpPr>
          <p:nvPr/>
        </p:nvSpPr>
        <p:spPr>
          <a:xfrm>
            <a:off x="5149489" y="2621758"/>
            <a:ext cx="568003" cy="712004"/>
          </a:xfrm>
          <a:prstGeom prst="down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5" name="Body-0">
            <a:extLst>
              <a:ext uri="{FF2B5EF4-FFF2-40B4-BE49-F238E27FC236}">
                <a16:creationId xmlns:a16="http://schemas.microsoft.com/office/drawing/2014/main" id="{BF858EBB-FA33-835B-E4F3-C923BA0C59A4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417731" y="5202614"/>
            <a:ext cx="963184" cy="58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Helvetica Neue"/>
              </a:rPr>
              <a:t>Semantic Control</a:t>
            </a:r>
            <a:endParaRPr lang="zh-CN" altLang="en-US" dirty="0">
              <a:solidFill>
                <a:schemeClr val="tx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59204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D8EDC-0868-B4AD-89CE-48296BF2A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AF965-DD60-2A84-CE83-1506BDD23C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4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C2797A1-A671-8B2B-256E-BE3F46024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3459009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05D5EFF-5F75-EE5D-BD75-4B9804FD0338}"/>
              </a:ext>
            </a:extLst>
          </p:cNvPr>
          <p:cNvSpPr txBox="1"/>
          <p:nvPr/>
        </p:nvSpPr>
        <p:spPr>
          <a:xfrm>
            <a:off x="4077068" y="709575"/>
            <a:ext cx="2621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Diffusion Model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Helvetica Neue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529A3D-2F24-3FB3-F0BC-5B3611CB5C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4716" y="1266036"/>
            <a:ext cx="7346087" cy="10434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DDA678-19D7-3C70-ACC6-0628991B4A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3640" y="3266226"/>
            <a:ext cx="6063001" cy="18427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AE6D136-26D9-15D3-2CD6-21D1B7D25DF2}"/>
              </a:ext>
            </a:extLst>
          </p:cNvPr>
          <p:cNvSpPr txBox="1"/>
          <p:nvPr/>
        </p:nvSpPr>
        <p:spPr>
          <a:xfrm>
            <a:off x="2483893" y="242781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 Neue"/>
              </a:rPr>
              <a:t>Add noise:</a:t>
            </a:r>
            <a:endParaRPr lang="zh-CN" altLang="en-US" dirty="0">
              <a:latin typeface="Helvetica Neu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272122-CA6C-4480-F4E8-8B975A37585A}"/>
              </a:ext>
            </a:extLst>
          </p:cNvPr>
          <p:cNvSpPr txBox="1"/>
          <p:nvPr/>
        </p:nvSpPr>
        <p:spPr>
          <a:xfrm>
            <a:off x="2333768" y="5276952"/>
            <a:ext cx="524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 panose="02000503000000020004"/>
              </a:rPr>
              <a:t>Remove noise:</a:t>
            </a:r>
            <a:endParaRPr lang="zh-CN" altLang="en-US" dirty="0">
              <a:latin typeface="Helvetica Neue" panose="02000503000000020004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0EF833-7FC5-DC50-E286-016C976631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8966" y="2310225"/>
            <a:ext cx="5033769" cy="5491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D352A4-57B0-D27A-18FE-098B534F1E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1307" y="5228978"/>
            <a:ext cx="4671374" cy="45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8AD65-5DE9-CE48-4902-6663C8162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0D26F8-B8B5-00FC-93C5-8EDBB1255D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5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650E67B-C6DD-CC5B-783D-1E9CA221B6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7803559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1">
            <a:extLst>
              <a:ext uri="{FF2B5EF4-FFF2-40B4-BE49-F238E27FC236}">
                <a16:creationId xmlns:a16="http://schemas.microsoft.com/office/drawing/2014/main" id="{033B0DE9-B2B1-9685-303F-79E066AF8DBA}"/>
              </a:ext>
            </a:extLst>
          </p:cNvPr>
          <p:cNvSpPr txBox="1"/>
          <p:nvPr/>
        </p:nvSpPr>
        <p:spPr>
          <a:xfrm>
            <a:off x="3967152" y="692390"/>
            <a:ext cx="286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Helvetica Neue" panose="02000503000000020004"/>
                <a:cs typeface="Arial" panose="020B0604020202020204" pitchFamily="34" charset="0"/>
              </a:rPr>
              <a:t>Method Overview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Helvetica Neue" panose="02000503000000020004"/>
              <a:cs typeface="Arial" panose="020B0604020202020204" pitchFamily="34" charset="0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509ADE41-6BB2-EF44-22A1-A57A2FD7D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274309"/>
              </p:ext>
            </p:extLst>
          </p:nvPr>
        </p:nvGraphicFramePr>
        <p:xfrm>
          <a:off x="1800225" y="2060811"/>
          <a:ext cx="72009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155505607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685939768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35860913"/>
                    </a:ext>
                  </a:extLst>
                </a:gridCol>
              </a:tblGrid>
              <a:tr h="2375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Helvetica Neue"/>
                        </a:rPr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Helvetica Neue"/>
                        </a:rPr>
                        <a:t>Traditional Method</a:t>
                      </a:r>
                      <a:endParaRPr lang="en-US" dirty="0">
                        <a:latin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Helvetica Neue"/>
                        </a:rPr>
                        <a:t>Diffusion-Based Method</a:t>
                      </a:r>
                      <a:endParaRPr lang="en-US" dirty="0">
                        <a:latin typeface="Helvetica Neu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74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Helvetica Neue"/>
                        </a:rPr>
                        <a:t>Hybrid Image</a:t>
                      </a:r>
                      <a:endParaRPr lang="en-US" dirty="0">
                        <a:latin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latin typeface="Helvetica Neue"/>
                        </a:rPr>
                        <a:t>Pyramid Frequence Blending</a:t>
                      </a:r>
                      <a:endParaRPr lang="zh-CN" altLang="en-US" dirty="0">
                        <a:latin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Helvetica Neue"/>
                        </a:rPr>
                        <a:t>Dual Prompt + Noise fusion</a:t>
                      </a:r>
                      <a:endParaRPr lang="zh-CN" altLang="en-US" dirty="0">
                        <a:latin typeface="Helvetica Neu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93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Helvetica Neue"/>
                        </a:rPr>
                        <a:t>Visual Anagram</a:t>
                      </a:r>
                      <a:endParaRPr lang="zh-CN" altLang="en-US" b="1" dirty="0">
                        <a:latin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Helvetica Neue"/>
                        </a:rPr>
                        <a:t>Manual rotation and editing</a:t>
                      </a:r>
                      <a:endParaRPr lang="zh-CN" altLang="en-US" dirty="0">
                        <a:latin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Helvetica Neue"/>
                        </a:rPr>
                        <a:t>Prompt flipping + Noise averaging</a:t>
                      </a:r>
                      <a:endParaRPr lang="zh-CN" altLang="en-US" dirty="0">
                        <a:latin typeface="Helvetica Neu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035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83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30BE4-6C06-9396-699D-06BC1C301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EFA783-2348-6501-C96D-6EAD4403FE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6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DD53922-5AFA-03E3-3B56-F98E7A001B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0389152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1">
            <a:extLst>
              <a:ext uri="{FF2B5EF4-FFF2-40B4-BE49-F238E27FC236}">
                <a16:creationId xmlns:a16="http://schemas.microsoft.com/office/drawing/2014/main" id="{515F558F-B5B4-909B-4E27-F356B554E18C}"/>
              </a:ext>
            </a:extLst>
          </p:cNvPr>
          <p:cNvSpPr txBox="1"/>
          <p:nvPr/>
        </p:nvSpPr>
        <p:spPr>
          <a:xfrm>
            <a:off x="2370365" y="666911"/>
            <a:ext cx="6248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Hybrid Image: Pyramid Decomposition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Helvetica Neue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8D6F74-D1DE-4EDE-0C22-7FDD04BCF4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49" y="3036591"/>
            <a:ext cx="5128185" cy="23083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49438D-A2BE-7E53-6163-3A44EC7347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676" y="3036592"/>
            <a:ext cx="5125731" cy="230832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B10533F-9C8E-D11B-0507-0A63FA11E979}"/>
              </a:ext>
            </a:extLst>
          </p:cNvPr>
          <p:cNvSpPr txBox="1"/>
          <p:nvPr/>
        </p:nvSpPr>
        <p:spPr>
          <a:xfrm>
            <a:off x="1098643" y="1921101"/>
            <a:ext cx="3413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• </a:t>
            </a:r>
            <a:r>
              <a:rPr lang="en-US" altLang="zh-CN" dirty="0">
                <a:latin typeface="Helvetica Neue"/>
              </a:rPr>
              <a:t>Simple, controllable, efficient.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089EB2-52EF-65A7-F418-3D57CF49EC0C}"/>
              </a:ext>
            </a:extLst>
          </p:cNvPr>
          <p:cNvSpPr txBox="1"/>
          <p:nvPr/>
        </p:nvSpPr>
        <p:spPr>
          <a:xfrm>
            <a:off x="6092976" y="1782601"/>
            <a:ext cx="4599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/>
              </a:rPr>
              <a:t>• Can’t do semantic control. </a:t>
            </a:r>
          </a:p>
          <a:p>
            <a:r>
              <a:rPr lang="en-US" altLang="zh-CN" dirty="0">
                <a:latin typeface="Helvetica Neue"/>
              </a:rPr>
              <a:t>• Requires shape compatibility.</a:t>
            </a:r>
          </a:p>
          <a:p>
            <a:r>
              <a:rPr lang="en-US" altLang="zh-CN" dirty="0">
                <a:latin typeface="Helvetica Neue"/>
              </a:rPr>
              <a:t>• Abrupt fusion transitions.</a:t>
            </a:r>
            <a:endParaRPr lang="zh-CN" altLang="en-US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7656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8E9C5-374D-A00D-1502-ADFFE4ED5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D44016-60BD-51A6-51AC-43D2670F8C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7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69BF97D-15EB-05D2-9F7D-2C3CEBC13B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6481666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1">
            <a:extLst>
              <a:ext uri="{FF2B5EF4-FFF2-40B4-BE49-F238E27FC236}">
                <a16:creationId xmlns:a16="http://schemas.microsoft.com/office/drawing/2014/main" id="{D3122D31-DC9F-F990-D21A-75DF07948C5B}"/>
              </a:ext>
            </a:extLst>
          </p:cNvPr>
          <p:cNvSpPr txBox="1"/>
          <p:nvPr/>
        </p:nvSpPr>
        <p:spPr>
          <a:xfrm>
            <a:off x="3098771" y="619144"/>
            <a:ext cx="460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Hybrid Image: Diffusion Model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Helvetica Neue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4893A30-99F9-745C-8240-F89F98B387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5343" y="1258900"/>
            <a:ext cx="5040370" cy="35837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228A357-48E3-3FA0-F207-E984C2C2A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5617" y="5105997"/>
            <a:ext cx="3214379" cy="143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4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0FB5C-F00D-597D-2A17-60495E39D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1E546B-65B8-60F2-A9FD-E5FAC29AE2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8</a:t>
            </a:fld>
            <a:endParaRPr lang="zh-CN" alt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B71E48D-E875-7E7C-7DBE-70E1DAD27D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8961236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1">
            <a:extLst>
              <a:ext uri="{FF2B5EF4-FFF2-40B4-BE49-F238E27FC236}">
                <a16:creationId xmlns:a16="http://schemas.microsoft.com/office/drawing/2014/main" id="{6230D0A6-F38B-804E-3357-37869A861F4E}"/>
              </a:ext>
            </a:extLst>
          </p:cNvPr>
          <p:cNvSpPr txBox="1"/>
          <p:nvPr/>
        </p:nvSpPr>
        <p:spPr>
          <a:xfrm>
            <a:off x="3333650" y="635426"/>
            <a:ext cx="4134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Results of Diffusion Model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93044C-1FC8-DCE7-FFA4-2C49AADD33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8" y="1515935"/>
            <a:ext cx="1818695" cy="18186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33950F-B5C3-EB82-3569-6191929DEA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523" y="1515935"/>
            <a:ext cx="1818695" cy="18186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08C49E-6227-009C-BCD7-348BBFC7A1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978" y="1515935"/>
            <a:ext cx="1818694" cy="18186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1395EC-D151-C9C5-3E7B-C91048A3A8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8" y="3603416"/>
            <a:ext cx="1818695" cy="18186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2B85D16-518D-1158-34EB-A82283FB7D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523" y="3603415"/>
            <a:ext cx="1818695" cy="181869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5FA8249-4A03-08F0-19F4-F53CC63857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976" y="3603417"/>
            <a:ext cx="1818694" cy="1818694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BF43E183-D404-C1C2-B944-EBEF4EDC6E2A}"/>
              </a:ext>
            </a:extLst>
          </p:cNvPr>
          <p:cNvSpPr txBox="1"/>
          <p:nvPr/>
        </p:nvSpPr>
        <p:spPr>
          <a:xfrm>
            <a:off x="6690389" y="1135047"/>
            <a:ext cx="37297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/>
              </a:rPr>
              <a:t>Advantages:</a:t>
            </a:r>
          </a:p>
          <a:p>
            <a:r>
              <a:rPr lang="en-US" altLang="zh-CN" dirty="0">
                <a:latin typeface="Helvetica Neue"/>
              </a:rPr>
              <a:t>• Semantic controllability via prompt. </a:t>
            </a:r>
          </a:p>
          <a:p>
            <a:r>
              <a:rPr lang="en-US" altLang="zh-CN" dirty="0">
                <a:latin typeface="Helvetica Neue"/>
              </a:rPr>
              <a:t>• No need for structural compatibility.</a:t>
            </a:r>
          </a:p>
          <a:p>
            <a:r>
              <a:rPr lang="en-US" altLang="zh-CN" dirty="0">
                <a:latin typeface="Helvetica Neue"/>
              </a:rPr>
              <a:t>• Smooth transitions with minimal artifacts.</a:t>
            </a:r>
          </a:p>
          <a:p>
            <a:r>
              <a:rPr lang="en-US" altLang="zh-CN" dirty="0">
                <a:latin typeface="Helvetica Neue"/>
              </a:rPr>
              <a:t>• Scalable to complex, high-res, and multimodal settings.</a:t>
            </a:r>
            <a:endParaRPr lang="zh-CN" altLang="en-US" dirty="0">
              <a:latin typeface="Helvetica Neue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40ACD10-967C-C862-1784-2C4F6446B37F}"/>
              </a:ext>
            </a:extLst>
          </p:cNvPr>
          <p:cNvSpPr txBox="1"/>
          <p:nvPr/>
        </p:nvSpPr>
        <p:spPr>
          <a:xfrm>
            <a:off x="6690389" y="3884198"/>
            <a:ext cx="37297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/>
              </a:rPr>
              <a:t>Limitations: </a:t>
            </a:r>
          </a:p>
          <a:p>
            <a:r>
              <a:rPr lang="en-US" altLang="zh-CN" dirty="0">
                <a:solidFill>
                  <a:srgbClr val="FF0000"/>
                </a:solidFill>
                <a:latin typeface="Helvetica Neue"/>
              </a:rPr>
              <a:t>• </a:t>
            </a:r>
            <a:r>
              <a:rPr lang="en-US" altLang="zh-CN" b="1" dirty="0">
                <a:solidFill>
                  <a:srgbClr val="FF0000"/>
                </a:solidFill>
                <a:latin typeface="Helvetica Neue"/>
              </a:rPr>
              <a:t>Often takes many generations to get a satisfactory result. </a:t>
            </a:r>
          </a:p>
          <a:p>
            <a:r>
              <a:rPr lang="en-US" altLang="zh-CN" dirty="0">
                <a:latin typeface="Helvetica Neue"/>
              </a:rPr>
              <a:t>• Hard to precisely control spatial location of fusion.</a:t>
            </a:r>
          </a:p>
          <a:p>
            <a:r>
              <a:rPr lang="en-US" altLang="zh-CN" dirty="0">
                <a:latin typeface="Helvetica Neue"/>
              </a:rPr>
              <a:t>• High computational cost-</a:t>
            </a:r>
            <a:r>
              <a:rPr lang="en-US" altLang="zh-CN" dirty="0" err="1">
                <a:latin typeface="Helvetica Neue"/>
              </a:rPr>
              <a:t>payed</a:t>
            </a:r>
            <a:r>
              <a:rPr lang="en-US" altLang="zh-CN" dirty="0">
                <a:latin typeface="Helvetica Neue"/>
              </a:rPr>
              <a:t> 9.99$ to use A100 on Google </a:t>
            </a:r>
            <a:r>
              <a:rPr lang="en-US" altLang="zh-CN" dirty="0" err="1">
                <a:latin typeface="Helvetica Neue"/>
              </a:rPr>
              <a:t>Colab</a:t>
            </a:r>
            <a:r>
              <a:rPr lang="en-US" altLang="zh-CN" dirty="0">
                <a:latin typeface="Helvetica Neue"/>
              </a:rPr>
              <a:t>.</a:t>
            </a:r>
            <a:endParaRPr lang="zh-CN" altLang="en-US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358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3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E8D50-047E-86E4-C806-E00D13AA5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B8C18-FBAD-F232-6A6D-11D80121BB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9CF17B-A4E8-4853-A4BD-FAA8BD611CED}" type="slidenum">
              <a:rPr lang="zh-CN" altLang="en-US"/>
              <a:t>9</a:t>
            </a:fld>
            <a:endParaRPr lang="zh-CN" alt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34313AE-0010-C743-C622-05C1778C7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0854510"/>
              </p:ext>
            </p:extLst>
          </p:nvPr>
        </p:nvGraphicFramePr>
        <p:xfrm>
          <a:off x="2781842" y="21602"/>
          <a:ext cx="7910268" cy="41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1">
            <a:extLst>
              <a:ext uri="{FF2B5EF4-FFF2-40B4-BE49-F238E27FC236}">
                <a16:creationId xmlns:a16="http://schemas.microsoft.com/office/drawing/2014/main" id="{92B6DF13-E658-6519-906E-B207EBF80FC3}"/>
              </a:ext>
            </a:extLst>
          </p:cNvPr>
          <p:cNvSpPr txBox="1"/>
          <p:nvPr/>
        </p:nvSpPr>
        <p:spPr>
          <a:xfrm>
            <a:off x="2954741" y="719686"/>
            <a:ext cx="543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Visual Anagram: Manual Editing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Helvetica Neue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B282F9-A612-B0BF-7BA5-E49DAB149ED4}"/>
              </a:ext>
            </a:extLst>
          </p:cNvPr>
          <p:cNvSpPr txBox="1"/>
          <p:nvPr/>
        </p:nvSpPr>
        <p:spPr>
          <a:xfrm>
            <a:off x="3366858" y="1288146"/>
            <a:ext cx="43741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/>
              </a:rPr>
              <a:t>Complicated process:</a:t>
            </a:r>
          </a:p>
          <a:p>
            <a:r>
              <a:rPr lang="en-US" altLang="zh-CN" dirty="0">
                <a:latin typeface="Helvetica Neue"/>
              </a:rPr>
              <a:t>• Requires careful design</a:t>
            </a:r>
          </a:p>
          <a:p>
            <a:r>
              <a:rPr lang="en-US" altLang="zh-CN" dirty="0">
                <a:latin typeface="Helvetica Neue"/>
              </a:rPr>
              <a:t>• Many manual works such as preprocessing, alignment, masking etc.</a:t>
            </a:r>
          </a:p>
          <a:p>
            <a:endParaRPr lang="zh-CN" altLang="en-US" dirty="0">
              <a:latin typeface="Helvetica Neue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3B3219-667F-9DBF-C377-112B702FD0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2506" y="2874246"/>
            <a:ext cx="3695899" cy="27121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8DBDA5-4D7C-802A-D0A6-480252342C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0470" y="2876223"/>
            <a:ext cx="3695899" cy="27398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EF51482-0502-43AC-5B50-210D20A53681}"/>
              </a:ext>
            </a:extLst>
          </p:cNvPr>
          <p:cNvSpPr txBox="1"/>
          <p:nvPr/>
        </p:nvSpPr>
        <p:spPr>
          <a:xfrm>
            <a:off x="4410074" y="5695141"/>
            <a:ext cx="2287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Artwork by Rupert Shrive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15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此处添加文本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0"/>
  <p:tag name="OP_SCP_DEFAULT_TEXT" val="添加标题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0"/>
  <p:tag name="OP_SCP_DEFAULT_TEXT" val="单击此处添加文本，单击此处添加文本。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965"/>
  <p:tag name="OP_SCP_COMPONENT_INFO" val="{&quot;title&quot;:&quot;双色对比图-3&quot;,&quot;description&quot;:&quot;蓝紫色,渐变,3项&quot;,&quot;keywords&quot;:[&quot;蓝紫色&quot;,&quot;渐变&quot;,&quot;3项&quot;],&quot;labels&quot;:[]}"/>
  <p:tag name="OP_SCP_GROUP_ID" val="50ca69da-ebd5-987f-bd90-382d69d79548"/>
  <p:tag name="OP_SCP_ITEM_COUNT" val="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3"/>
  <p:tag name="OP_SCP_DEFAULT_TEXT" val="输入标题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3408"/>
  <p:tag name="OP_SCP_COMPONENT_INFO" val="{&quot;title&quot;:&quot;渐变5项列表古风元素&quot;,&quot;description&quot;:&quot;棕色,渐变,5项&quot;,&quot;keywords&quot;:[&quot;棕色&quot;,&quot;渐变&quot;,&quot;5项&quot;],&quot;labels&quot;:[]}"/>
  <p:tag name="OP_SCP_GROUP_ID" val="d914cc29-88f4-9b52-9cf9-3b39d409ff91"/>
  <p:tag name="OP_SCP_ITEM_COUNT" val="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3"/>
  <p:tag name="OP_SCP_DEFAULT_TEXT" val="单机添加文本，单机添加文本&#10;单机添加文本，单机添加文本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3"/>
  <p:tag name="OP_SCP_DEFAULT_TEXT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3"/>
  <p:tag name="OP_SCP_DEFAULT_TEXT" val="添加标题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机添加文本，单机添加文本&#10;单机添加文本，单机添加文本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2"/>
  <p:tag name="OP_SCP_DEFAULT_TEXT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2"/>
  <p:tag name="OP_SCP_DEFAULT_TEXT" val="添加标题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机添加文本，单机添加文本&#10;单机添加文本，单机添加文本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1"/>
  <p:tag name="OP_SCP_DEFAULT_TEX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73"/>
  <p:tag name="OP_SCP_COMPONENT_INFO" val="{&quot;title&quot;:&quot;渐变3项总分PPT组件&quot;,&quot;description&quot;:&quot;渐变3项总分PPT组件&quot;,&quot;keywords&quot;:[&quot;渐变&quot;,&quot;3项&quot;,&quot;总分&quot;,&quot;PPT组件&quot;],&quot;labels&quot;:[]}"/>
  <p:tag name="OP_SCP_GROUP_ID" val="7ee10ef4-6f61-42f2-9675-2f231cd42ddc"/>
  <p:tag name="OP_SCP_ITEM_COUNT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1"/>
  <p:tag name="OP_SCP_DEFAULT_TEXT" val="添加标题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5"/>
  <p:tag name="OP_SCP_DEFAULT_TEXT" val="单机添加文本，单机添加文本&#10;单机添加文本，单机添加文本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5"/>
  <p:tag name="OP_SCP_DEFAULT_TEXT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5"/>
  <p:tag name="OP_SCP_DEFAULT_TEXT" val="添加标题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4"/>
  <p:tag name="OP_SCP_DEFAULT_TEXT" val="单机添加文本，单机添加文本&#10;单机添加文本，单机添加文本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4"/>
  <p:tag name="OP_SCP_DEFAULT_TEXT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4"/>
  <p:tag name="OP_SCP_DEFAULT_TEXT" val="添加标题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3"/>
  <p:tag name="OP_SCP_DEFAULT_TEXT" val="输入标题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0"/>
  <p:tag name="OP_SCP_DEFAULT_TEXT" val="单击此处添加文本，单击此处添加文本。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52D75"/>
      </a:accent1>
      <a:accent2>
        <a:srgbClr val="7F4A9D"/>
      </a:accent2>
      <a:accent3>
        <a:srgbClr val="F1B500"/>
      </a:accent3>
      <a:accent4>
        <a:srgbClr val="9C7DAE"/>
      </a:accent4>
      <a:accent5>
        <a:srgbClr val="6FC0A9"/>
      </a:accent5>
      <a:accent6>
        <a:srgbClr val="999B9E"/>
      </a:accent6>
      <a:hlink>
        <a:srgbClr val="4472C4"/>
      </a:hlink>
      <a:folHlink>
        <a:srgbClr val="BFBFBF"/>
      </a:folHlink>
    </a:clrScheme>
    <a:fontScheme name="3kpoptf2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5427</TotalTime>
  <Words>420</Words>
  <Application>Microsoft Office PowerPoint</Application>
  <PresentationFormat>自定义</PresentationFormat>
  <Paragraphs>156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Helvetica Neue</vt:lpstr>
      <vt:lpstr>思源宋体 CN Medium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CUHK-SZ-SDS</dc:title>
  <dc:creator>Feng Jiang</dc:creator>
  <cp:lastModifiedBy>思奇 姚</cp:lastModifiedBy>
  <cp:revision>326</cp:revision>
  <dcterms:created xsi:type="dcterms:W3CDTF">2025-04-20T11:37:01Z</dcterms:created>
  <dcterms:modified xsi:type="dcterms:W3CDTF">2025-07-20T02:31:36Z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B2041714428642BEB24967989C960784_12</vt:lpwstr>
  </property>
  <property fmtid="{D5CDD505-2E9C-101B-9397-08002B2CF9AE}" pid="3" name="KSOProductBuildVer">
    <vt:lpwstr>2052-12.1.0.20784</vt:lpwstr>
  </property>
</Properties>
</file>